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5.xml" ContentType="application/vnd.openxmlformats-officedocument.presentationml.tags+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2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90" r:id="rId2"/>
    <p:sldId id="281" r:id="rId3"/>
    <p:sldId id="291" r:id="rId4"/>
    <p:sldId id="297" r:id="rId5"/>
    <p:sldId id="315" r:id="rId6"/>
    <p:sldId id="298" r:id="rId7"/>
    <p:sldId id="313" r:id="rId8"/>
    <p:sldId id="322" r:id="rId9"/>
    <p:sldId id="292" r:id="rId10"/>
    <p:sldId id="319" r:id="rId11"/>
    <p:sldId id="303" r:id="rId12"/>
    <p:sldId id="323" r:id="rId13"/>
    <p:sldId id="304" r:id="rId14"/>
    <p:sldId id="296" r:id="rId15"/>
    <p:sldId id="305" r:id="rId16"/>
    <p:sldId id="306" r:id="rId17"/>
    <p:sldId id="307" r:id="rId18"/>
    <p:sldId id="293" r:id="rId19"/>
    <p:sldId id="308" r:id="rId20"/>
    <p:sldId id="324" r:id="rId21"/>
    <p:sldId id="311" r:id="rId22"/>
    <p:sldId id="320" r:id="rId23"/>
    <p:sldId id="310" r:id="rId24"/>
    <p:sldId id="312" r:id="rId25"/>
    <p:sldId id="326" r:id="rId26"/>
  </p:sldIdLst>
  <p:sldSz cx="12192000" cy="685800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999">
          <p15:clr>
            <a:srgbClr val="A4A3A4"/>
          </p15:clr>
        </p15:guide>
        <p15:guide id="2" orient="horz" pos="1366">
          <p15:clr>
            <a:srgbClr val="A4A3A4"/>
          </p15:clr>
        </p15:guide>
        <p15:guide id="3" orient="horz" pos="2682">
          <p15:clr>
            <a:srgbClr val="A4A3A4"/>
          </p15:clr>
        </p15:guide>
        <p15:guide id="4" pos="3840">
          <p15:clr>
            <a:srgbClr val="A4A3A4"/>
          </p15:clr>
        </p15:guide>
        <p15:guide id="5" pos="1141">
          <p15:clr>
            <a:srgbClr val="A4A3A4"/>
          </p15:clr>
        </p15:guide>
        <p15:guide id="6" pos="5632">
          <p15:clr>
            <a:srgbClr val="A4A3A4"/>
          </p15:clr>
        </p15:guide>
        <p15:guide id="7" pos="7038">
          <p15:clr>
            <a:srgbClr val="A4A3A4"/>
          </p15:clr>
        </p15:guide>
        <p15:guide id="8" pos="28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9B0BD"/>
    <a:srgbClr val="4F91A0"/>
    <a:srgbClr val="3A3A3A"/>
    <a:srgbClr val="FFC001"/>
    <a:srgbClr val="FAFAFA"/>
    <a:srgbClr val="F0B700"/>
    <a:srgbClr val="E2AC00"/>
    <a:srgbClr val="B08600"/>
    <a:srgbClr val="F6BB00"/>
    <a:srgbClr val="E1E1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06" autoAdjust="0"/>
    <p:restoredTop sz="94660" autoAdjust="0"/>
  </p:normalViewPr>
  <p:slideViewPr>
    <p:cSldViewPr snapToGrid="0">
      <p:cViewPr>
        <p:scale>
          <a:sx n="50" d="100"/>
          <a:sy n="50" d="100"/>
        </p:scale>
        <p:origin x="2528" y="1216"/>
      </p:cViewPr>
      <p:guideLst>
        <p:guide orient="horz" pos="2999"/>
        <p:guide orient="horz" pos="1366"/>
        <p:guide orient="horz" pos="2682"/>
        <p:guide pos="3840"/>
        <p:guide pos="1141"/>
        <p:guide pos="5632"/>
        <p:guide pos="7038"/>
        <p:guide pos="2887"/>
      </p:guideLst>
    </p:cSldViewPr>
  </p:slideViewPr>
  <p:outlineViewPr>
    <p:cViewPr>
      <p:scale>
        <a:sx n="33" d="100"/>
        <a:sy n="33" d="100"/>
      </p:scale>
      <p:origin x="0" y="-153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tags" Target="tags/tag1.xml"/><Relationship Id="rId2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5"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C5185088-C21B-4EF8-9223-736203207FFA}" type="datetimeFigureOut">
              <a:rPr lang="zh-CN" altLang="en-US"/>
              <a:pPr>
                <a:defRPr/>
              </a:pPr>
              <a:t>2018/6/4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56F162B-F023-4A11-961C-6EBAE8C7F26C}" type="slidenum">
              <a:rPr lang="zh-CN" altLang="en-US"/>
              <a:pPr>
                <a:defRPr/>
              </a:pPr>
              <a:t>‹#›</a:t>
            </a:fld>
            <a:endParaRPr lang="zh-CN" altLang="en-US"/>
          </a:p>
        </p:txBody>
      </p:sp>
    </p:spTree>
    <p:extLst>
      <p:ext uri="{BB962C8B-B14F-4D97-AF65-F5344CB8AC3E}">
        <p14:creationId xmlns:p14="http://schemas.microsoft.com/office/powerpoint/2010/main" val="11617003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174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C9893E-D398-49AB-9F31-1DD7AC590138}" type="slidenum">
              <a:rPr lang="zh-CN" altLang="en-US" smtClean="0">
                <a:cs typeface="等线"/>
              </a:rPr>
              <a:pPr fontAlgn="base">
                <a:spcBef>
                  <a:spcPct val="0"/>
                </a:spcBef>
                <a:spcAft>
                  <a:spcPct val="0"/>
                </a:spcAft>
                <a:defRPr/>
              </a:pPr>
              <a:t>1</a:t>
            </a:fld>
            <a:endParaRPr lang="zh-CN" altLang="en-US">
              <a:cs typeface="等线"/>
            </a:endParaRPr>
          </a:p>
        </p:txBody>
      </p:sp>
    </p:spTree>
    <p:extLst>
      <p:ext uri="{BB962C8B-B14F-4D97-AF65-F5344CB8AC3E}">
        <p14:creationId xmlns:p14="http://schemas.microsoft.com/office/powerpoint/2010/main" val="2926180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838000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11</a:t>
            </a:fld>
            <a:endParaRPr lang="zh-CN" altLang="en-US"/>
          </a:p>
        </p:txBody>
      </p:sp>
    </p:spTree>
    <p:extLst>
      <p:ext uri="{BB962C8B-B14F-4D97-AF65-F5344CB8AC3E}">
        <p14:creationId xmlns:p14="http://schemas.microsoft.com/office/powerpoint/2010/main" val="3678129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34842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13</a:t>
            </a:fld>
            <a:endParaRPr lang="zh-CN" altLang="en-US"/>
          </a:p>
        </p:txBody>
      </p:sp>
    </p:spTree>
    <p:extLst>
      <p:ext uri="{BB962C8B-B14F-4D97-AF65-F5344CB8AC3E}">
        <p14:creationId xmlns:p14="http://schemas.microsoft.com/office/powerpoint/2010/main" val="2686669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752016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15</a:t>
            </a:fld>
            <a:endParaRPr lang="zh-CN" altLang="en-US"/>
          </a:p>
        </p:txBody>
      </p:sp>
    </p:spTree>
    <p:extLst>
      <p:ext uri="{BB962C8B-B14F-4D97-AF65-F5344CB8AC3E}">
        <p14:creationId xmlns:p14="http://schemas.microsoft.com/office/powerpoint/2010/main" val="726035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16</a:t>
            </a:fld>
            <a:endParaRPr lang="zh-CN" altLang="en-US"/>
          </a:p>
        </p:txBody>
      </p:sp>
    </p:spTree>
    <p:extLst>
      <p:ext uri="{BB962C8B-B14F-4D97-AF65-F5344CB8AC3E}">
        <p14:creationId xmlns:p14="http://schemas.microsoft.com/office/powerpoint/2010/main" val="2290401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17</a:t>
            </a:fld>
            <a:endParaRPr lang="zh-CN" altLang="en-US"/>
          </a:p>
        </p:txBody>
      </p:sp>
    </p:spTree>
    <p:extLst>
      <p:ext uri="{BB962C8B-B14F-4D97-AF65-F5344CB8AC3E}">
        <p14:creationId xmlns:p14="http://schemas.microsoft.com/office/powerpoint/2010/main" val="4127822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18</a:t>
            </a:fld>
            <a:endParaRPr lang="zh-CN" altLang="en-US">
              <a:cs typeface="等线"/>
            </a:endParaRPr>
          </a:p>
        </p:txBody>
      </p:sp>
    </p:spTree>
    <p:extLst>
      <p:ext uri="{BB962C8B-B14F-4D97-AF65-F5344CB8AC3E}">
        <p14:creationId xmlns:p14="http://schemas.microsoft.com/office/powerpoint/2010/main" val="12323296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19</a:t>
            </a:fld>
            <a:endParaRPr lang="zh-CN" altLang="en-US"/>
          </a:p>
        </p:txBody>
      </p:sp>
    </p:spTree>
    <p:extLst>
      <p:ext uri="{BB962C8B-B14F-4D97-AF65-F5344CB8AC3E}">
        <p14:creationId xmlns:p14="http://schemas.microsoft.com/office/powerpoint/2010/main" val="671903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277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2F2B60-380D-4507-8301-48ECEEAC5BC9}" type="slidenum">
              <a:rPr lang="zh-CN" altLang="en-US" smtClean="0">
                <a:cs typeface="等线"/>
              </a:rPr>
              <a:pPr fontAlgn="base">
                <a:spcBef>
                  <a:spcPct val="0"/>
                </a:spcBef>
                <a:spcAft>
                  <a:spcPct val="0"/>
                </a:spcAft>
                <a:defRPr/>
              </a:pPr>
              <a:t>2</a:t>
            </a:fld>
            <a:endParaRPr lang="zh-CN" altLang="en-US">
              <a:cs typeface="等线"/>
            </a:endParaRPr>
          </a:p>
        </p:txBody>
      </p:sp>
    </p:spTree>
    <p:extLst>
      <p:ext uri="{BB962C8B-B14F-4D97-AF65-F5344CB8AC3E}">
        <p14:creationId xmlns:p14="http://schemas.microsoft.com/office/powerpoint/2010/main" val="3411387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308013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21</a:t>
            </a:fld>
            <a:endParaRPr lang="zh-CN" altLang="en-US"/>
          </a:p>
        </p:txBody>
      </p:sp>
    </p:spTree>
    <p:extLst>
      <p:ext uri="{BB962C8B-B14F-4D97-AF65-F5344CB8AC3E}">
        <p14:creationId xmlns:p14="http://schemas.microsoft.com/office/powerpoint/2010/main" val="2600046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608638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23</a:t>
            </a:fld>
            <a:endParaRPr lang="zh-CN" altLang="en-US"/>
          </a:p>
        </p:txBody>
      </p:sp>
    </p:spTree>
    <p:extLst>
      <p:ext uri="{BB962C8B-B14F-4D97-AF65-F5344CB8AC3E}">
        <p14:creationId xmlns:p14="http://schemas.microsoft.com/office/powerpoint/2010/main" val="2040802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24</a:t>
            </a:fld>
            <a:endParaRPr lang="zh-CN" altLang="en-US"/>
          </a:p>
        </p:txBody>
      </p:sp>
    </p:spTree>
    <p:extLst>
      <p:ext uri="{BB962C8B-B14F-4D97-AF65-F5344CB8AC3E}">
        <p14:creationId xmlns:p14="http://schemas.microsoft.com/office/powerpoint/2010/main" val="3139446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174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C9893E-D398-49AB-9F31-1DD7AC590138}" type="slidenum">
              <a:rPr lang="zh-CN" altLang="en-US" smtClean="0">
                <a:cs typeface="等线"/>
              </a:rPr>
              <a:pPr fontAlgn="base">
                <a:spcBef>
                  <a:spcPct val="0"/>
                </a:spcBef>
                <a:spcAft>
                  <a:spcPct val="0"/>
                </a:spcAft>
                <a:defRPr/>
              </a:pPr>
              <a:t>25</a:t>
            </a:fld>
            <a:endParaRPr lang="zh-CN" altLang="en-US">
              <a:cs typeface="等线"/>
            </a:endParaRPr>
          </a:p>
        </p:txBody>
      </p:sp>
    </p:spTree>
    <p:extLst>
      <p:ext uri="{BB962C8B-B14F-4D97-AF65-F5344CB8AC3E}">
        <p14:creationId xmlns:p14="http://schemas.microsoft.com/office/powerpoint/2010/main" val="930975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3</a:t>
            </a:fld>
            <a:endParaRPr lang="zh-CN" altLang="en-US">
              <a:cs typeface="等线"/>
            </a:endParaRPr>
          </a:p>
        </p:txBody>
      </p:sp>
    </p:spTree>
    <p:extLst>
      <p:ext uri="{BB962C8B-B14F-4D97-AF65-F5344CB8AC3E}">
        <p14:creationId xmlns:p14="http://schemas.microsoft.com/office/powerpoint/2010/main" val="6368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a:t>
            </a:fld>
            <a:endParaRPr lang="zh-CN" altLang="en-US"/>
          </a:p>
        </p:txBody>
      </p:sp>
    </p:spTree>
    <p:extLst>
      <p:ext uri="{BB962C8B-B14F-4D97-AF65-F5344CB8AC3E}">
        <p14:creationId xmlns:p14="http://schemas.microsoft.com/office/powerpoint/2010/main" val="310393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t>5</a:t>
            </a:fld>
            <a:endParaRPr lang="zh-CN" altLang="en-US"/>
          </a:p>
        </p:txBody>
      </p:sp>
    </p:spTree>
    <p:extLst>
      <p:ext uri="{BB962C8B-B14F-4D97-AF65-F5344CB8AC3E}">
        <p14:creationId xmlns:p14="http://schemas.microsoft.com/office/powerpoint/2010/main" val="742605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6</a:t>
            </a:fld>
            <a:endParaRPr lang="zh-CN" altLang="en-US"/>
          </a:p>
        </p:txBody>
      </p:sp>
    </p:spTree>
    <p:extLst>
      <p:ext uri="{BB962C8B-B14F-4D97-AF65-F5344CB8AC3E}">
        <p14:creationId xmlns:p14="http://schemas.microsoft.com/office/powerpoint/2010/main" val="3478721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t>7</a:t>
            </a:fld>
            <a:endParaRPr lang="zh-CN" altLang="en-US"/>
          </a:p>
        </p:txBody>
      </p:sp>
    </p:spTree>
    <p:extLst>
      <p:ext uri="{BB962C8B-B14F-4D97-AF65-F5344CB8AC3E}">
        <p14:creationId xmlns:p14="http://schemas.microsoft.com/office/powerpoint/2010/main" val="2025618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886959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9</a:t>
            </a:fld>
            <a:endParaRPr lang="zh-CN" altLang="en-US">
              <a:cs typeface="等线"/>
            </a:endParaRPr>
          </a:p>
        </p:txBody>
      </p:sp>
    </p:spTree>
    <p:extLst>
      <p:ext uri="{BB962C8B-B14F-4D97-AF65-F5344CB8AC3E}">
        <p14:creationId xmlns:p14="http://schemas.microsoft.com/office/powerpoint/2010/main" val="1150125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lvl1pPr>
              <a:defRPr/>
            </a:lvl1pPr>
          </a:lstStyle>
          <a:p>
            <a:pPr>
              <a:defRPr/>
            </a:pPr>
            <a:fld id="{E35C92A8-CA83-4116-B942-5BB950F728F7}" type="datetimeFigureOut">
              <a:rPr lang="zh-CN" altLang="en-US"/>
              <a:pPr>
                <a:defRPr/>
              </a:pPr>
              <a:t>2018/6/4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C6DDC8-72A5-49C0-BCC0-6AA2493B5DD1}" type="slidenum">
              <a:rPr lang="zh-CN" altLang="en-US"/>
              <a:pPr>
                <a:defRPr/>
              </a:pPr>
              <a:t>‹#›</a:t>
            </a:fld>
            <a:endParaRPr lang="zh-CN" altLang="en-US"/>
          </a:p>
        </p:txBody>
      </p:sp>
    </p:spTree>
    <p:extLst>
      <p:ext uri="{BB962C8B-B14F-4D97-AF65-F5344CB8AC3E}">
        <p14:creationId xmlns:p14="http://schemas.microsoft.com/office/powerpoint/2010/main" val="3062375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3938DBB8-DB13-4BF9-8D45-A66BEF9B8924}" type="datetimeFigureOut">
              <a:rPr lang="zh-CN" altLang="en-US"/>
              <a:pPr>
                <a:defRPr/>
              </a:pPr>
              <a:t>2018/6/4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764DE05-1123-4929-BD04-19624C65C784}" type="slidenum">
              <a:rPr lang="zh-CN" altLang="en-US"/>
              <a:pPr>
                <a:defRPr/>
              </a:pPr>
              <a:t>‹#›</a:t>
            </a:fld>
            <a:endParaRPr lang="zh-CN" altLang="en-US"/>
          </a:p>
        </p:txBody>
      </p:sp>
      <p:sp>
        <p:nvSpPr>
          <p:cNvPr id="8" name="矩形 7"/>
          <p:cNvSpPr/>
          <p:nvPr userDrawn="1"/>
        </p:nvSpPr>
        <p:spPr>
          <a:xfrm>
            <a:off x="5424373" y="529995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06129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10490" y="309705"/>
            <a:ext cx="4828310" cy="594157"/>
          </a:xfrm>
        </p:spPr>
        <p:txBody>
          <a:bodyPr/>
          <a:lstStyle>
            <a:lvl1pPr>
              <a:defRPr sz="2800" b="1">
                <a:solidFill>
                  <a:schemeClr val="tx1">
                    <a:lumMod val="75000"/>
                    <a:lumOff val="25000"/>
                  </a:schemeClr>
                </a:solidFill>
              </a:defRPr>
            </a:lvl1pPr>
          </a:lstStyle>
          <a:p>
            <a:r>
              <a:rPr lang="zh-CN" altLang="en-US"/>
              <a:t>单击此处编辑母版标题样式</a:t>
            </a:r>
          </a:p>
        </p:txBody>
      </p:sp>
      <p:sp>
        <p:nvSpPr>
          <p:cNvPr id="6" name="任意多边形 5"/>
          <p:cNvSpPr/>
          <p:nvPr userDrawn="1"/>
        </p:nvSpPr>
        <p:spPr>
          <a:xfrm rot="16200000" flipV="1">
            <a:off x="-172135" y="118881"/>
            <a:ext cx="959281" cy="721520"/>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userDrawn="1"/>
        </p:nvSpPr>
        <p:spPr>
          <a:xfrm rot="16200000" flipV="1">
            <a:off x="-182596" y="258797"/>
            <a:ext cx="980201" cy="72151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2375706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5123"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EA00E739-6AAD-4EF0-B519-D912208CEF5D}" type="datetimeFigureOut">
              <a:rPr lang="zh-CN" altLang="en-US"/>
              <a:pPr>
                <a:defRPr/>
              </a:pPr>
              <a:t>2018/6/4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FF39F2F5-AAEC-484E-8D1B-150359545A1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等线 Light"/>
        </a:defRPr>
      </a:lvl1pPr>
      <a:lvl2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2pPr>
      <a:lvl3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3pPr>
      <a:lvl4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4pPr>
      <a:lvl5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5pPr>
      <a:lvl6pPr marL="457200" algn="l" rtl="0" fontAlgn="base">
        <a:lnSpc>
          <a:spcPct val="90000"/>
        </a:lnSpc>
        <a:spcBef>
          <a:spcPct val="0"/>
        </a:spcBef>
        <a:spcAft>
          <a:spcPct val="0"/>
        </a:spcAft>
        <a:defRPr sz="4400">
          <a:solidFill>
            <a:schemeClr val="tx1"/>
          </a:solidFill>
          <a:latin typeface="等线 Light"/>
          <a:ea typeface="等线 Light"/>
          <a:cs typeface="等线 Light"/>
        </a:defRPr>
      </a:lvl6pPr>
      <a:lvl7pPr marL="914400" algn="l" rtl="0" fontAlgn="base">
        <a:lnSpc>
          <a:spcPct val="90000"/>
        </a:lnSpc>
        <a:spcBef>
          <a:spcPct val="0"/>
        </a:spcBef>
        <a:spcAft>
          <a:spcPct val="0"/>
        </a:spcAft>
        <a:defRPr sz="4400">
          <a:solidFill>
            <a:schemeClr val="tx1"/>
          </a:solidFill>
          <a:latin typeface="等线 Light"/>
          <a:ea typeface="等线 Light"/>
          <a:cs typeface="等线 Light"/>
        </a:defRPr>
      </a:lvl7pPr>
      <a:lvl8pPr marL="1371600" algn="l" rtl="0" fontAlgn="base">
        <a:lnSpc>
          <a:spcPct val="90000"/>
        </a:lnSpc>
        <a:spcBef>
          <a:spcPct val="0"/>
        </a:spcBef>
        <a:spcAft>
          <a:spcPct val="0"/>
        </a:spcAft>
        <a:defRPr sz="4400">
          <a:solidFill>
            <a:schemeClr val="tx1"/>
          </a:solidFill>
          <a:latin typeface="等线 Light"/>
          <a:ea typeface="等线 Light"/>
          <a:cs typeface="等线 Light"/>
        </a:defRPr>
      </a:lvl8pPr>
      <a:lvl9pPr marL="1828800" algn="l" rtl="0" fontAlgn="base">
        <a:lnSpc>
          <a:spcPct val="90000"/>
        </a:lnSpc>
        <a:spcBef>
          <a:spcPct val="0"/>
        </a:spcBef>
        <a:spcAft>
          <a:spcPct val="0"/>
        </a:spcAft>
        <a:defRPr sz="4400">
          <a:solidFill>
            <a:schemeClr val="tx1"/>
          </a:solidFill>
          <a:latin typeface="等线 Light"/>
          <a:ea typeface="等线 Light"/>
          <a:cs typeface="等线 Light"/>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等线"/>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等线"/>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等线"/>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等线"/>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等线"/>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4" Type="http://schemas.openxmlformats.org/officeDocument/2006/relationships/tags" Target="../tags/tag5.xml"/><Relationship Id="rId5" Type="http://schemas.openxmlformats.org/officeDocument/2006/relationships/slideLayout" Target="../slideLayouts/slideLayout2.xml"/><Relationship Id="rId6" Type="http://schemas.openxmlformats.org/officeDocument/2006/relationships/notesSlide" Target="../notesSlides/notesSlide1.xml"/><Relationship Id="rId7" Type="http://schemas.openxmlformats.org/officeDocument/2006/relationships/image" Target="../media/image2.png"/><Relationship Id="rId1" Type="http://schemas.openxmlformats.org/officeDocument/2006/relationships/tags" Target="../tags/tag2.xml"/><Relationship Id="rId2"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3.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3.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3.xml"/><Relationship Id="rId3"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3.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3.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3.xml"/><Relationship Id="rId3"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3.xml"/><Relationship Id="rId3"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3.xml"/><Relationship Id="rId3"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3.xml"/><Relationship Id="rId3"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tags" Target="../tags/tag19.xml"/><Relationship Id="rId4" Type="http://schemas.openxmlformats.org/officeDocument/2006/relationships/slideLayout" Target="../slideLayouts/slideLayout2.xml"/><Relationship Id="rId5" Type="http://schemas.openxmlformats.org/officeDocument/2006/relationships/notesSlide" Target="../notesSlides/notesSlide25.xml"/><Relationship Id="rId6" Type="http://schemas.openxmlformats.org/officeDocument/2006/relationships/image" Target="../media/image2.png"/><Relationship Id="rId1" Type="http://schemas.openxmlformats.org/officeDocument/2006/relationships/tags" Target="../tags/tag17.xml"/><Relationship Id="rId2" Type="http://schemas.openxmlformats.org/officeDocument/2006/relationships/tags" Target="../tags/tag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3.xml"/><Relationship Id="rId3"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3.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5400000">
            <a:off x="3675126" y="-391598"/>
            <a:ext cx="4885525" cy="12235776"/>
          </a:xfrm>
          <a:prstGeom prst="rect">
            <a:avLst/>
          </a:prstGeom>
        </p:spPr>
      </p:pic>
      <p:sp>
        <p:nvSpPr>
          <p:cNvPr id="20" name="PA_文本框 19"/>
          <p:cNvSpPr txBox="1"/>
          <p:nvPr>
            <p:custDataLst>
              <p:tags r:id="rId1"/>
            </p:custDataLst>
          </p:nvPr>
        </p:nvSpPr>
        <p:spPr>
          <a:xfrm>
            <a:off x="3140061" y="2587302"/>
            <a:ext cx="6301726" cy="830997"/>
          </a:xfrm>
          <a:prstGeom prst="rect">
            <a:avLst/>
          </a:prstGeom>
          <a:noFill/>
        </p:spPr>
        <p:txBody>
          <a:bodyPr wrap="none" rtlCol="0">
            <a:spAutoFit/>
          </a:bodyPr>
          <a:lstStyle/>
          <a:p>
            <a:pPr algn="ctr"/>
            <a:r>
              <a:rPr lang="zh-CN" altLang="en-US" sz="4800" b="1" dirty="0">
                <a:ln w="12700">
                  <a:noFill/>
                  <a:prstDash val="solid"/>
                </a:ln>
                <a:solidFill>
                  <a:srgbClr val="4F91A0"/>
                </a:solidFill>
                <a:latin typeface="+mn-ea"/>
                <a:ea typeface="+mn-ea"/>
                <a:cs typeface="+mn-ea"/>
              </a:rPr>
              <a:t>蓝色大气工作汇报</a:t>
            </a:r>
            <a:r>
              <a:rPr lang="en-US" altLang="zh-CN" sz="4800" b="1" dirty="0">
                <a:ln w="12700">
                  <a:noFill/>
                  <a:prstDash val="solid"/>
                </a:ln>
                <a:solidFill>
                  <a:srgbClr val="4F91A0"/>
                </a:solidFill>
                <a:latin typeface="+mn-ea"/>
                <a:ea typeface="+mn-ea"/>
                <a:cs typeface="+mn-ea"/>
              </a:rPr>
              <a:t>PPT</a:t>
            </a:r>
            <a:endParaRPr lang="zh-CN" altLang="en-US" sz="4800" b="1" dirty="0">
              <a:ln w="12700">
                <a:noFill/>
                <a:prstDash val="solid"/>
              </a:ln>
              <a:solidFill>
                <a:srgbClr val="4F91A0"/>
              </a:solidFill>
              <a:latin typeface="+mn-ea"/>
              <a:ea typeface="+mn-ea"/>
              <a:cs typeface="+mn-ea"/>
            </a:endParaRPr>
          </a:p>
        </p:txBody>
      </p:sp>
      <p:sp>
        <p:nvSpPr>
          <p:cNvPr id="22" name="PA_矩形 21"/>
          <p:cNvSpPr/>
          <p:nvPr>
            <p:custDataLst>
              <p:tags r:id="rId2"/>
            </p:custDataLst>
          </p:nvPr>
        </p:nvSpPr>
        <p:spPr>
          <a:xfrm>
            <a:off x="4292621" y="3383240"/>
            <a:ext cx="3996607" cy="338554"/>
          </a:xfrm>
          <a:prstGeom prst="rect">
            <a:avLst/>
          </a:prstGeom>
        </p:spPr>
        <p:txBody>
          <a:bodyPr wrap="none">
            <a:spAutoFit/>
          </a:bodyPr>
          <a:lstStyle/>
          <a:p>
            <a:pPr algn="ctr"/>
            <a:r>
              <a:rPr lang="zh-CN" altLang="en-US" sz="1600" dirty="0">
                <a:solidFill>
                  <a:srgbClr val="4F91A0"/>
                </a:solidFill>
                <a:latin typeface="+mn-ea"/>
                <a:ea typeface="+mn-ea"/>
                <a:cs typeface="+mn-ea"/>
              </a:rPr>
              <a:t>工作计划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指标汇报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总结汇报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年度总结</a:t>
            </a:r>
          </a:p>
        </p:txBody>
      </p:sp>
      <p:sp>
        <p:nvSpPr>
          <p:cNvPr id="23" name="PA_矩形 22"/>
          <p:cNvSpPr/>
          <p:nvPr>
            <p:custDataLst>
              <p:tags r:id="rId3"/>
            </p:custDataLst>
          </p:nvPr>
        </p:nvSpPr>
        <p:spPr>
          <a:xfrm>
            <a:off x="3244512" y="3659987"/>
            <a:ext cx="6092825" cy="769441"/>
          </a:xfrm>
          <a:prstGeom prst="rect">
            <a:avLst/>
          </a:prstGeom>
        </p:spPr>
        <p:txBody>
          <a:bodyPr>
            <a:spAutoFit/>
          </a:bodyPr>
          <a:lstStyle/>
          <a:p>
            <a:pPr algn="ctr"/>
            <a:r>
              <a:rPr lang="en-US" altLang="zh-CN" sz="1100" dirty="0">
                <a:solidFill>
                  <a:schemeClr val="tx1">
                    <a:lumMod val="75000"/>
                    <a:lumOff val="25000"/>
                  </a:schemeClr>
                </a:solidFill>
                <a:latin typeface="+mn-ea"/>
                <a:ea typeface="+mn-ea"/>
                <a:cs typeface="+mn-ea"/>
              </a:rPr>
              <a:t>Your content to play here, or through your copy, paste in this box, and select only </a:t>
            </a:r>
          </a:p>
          <a:p>
            <a:pPr algn="ctr"/>
            <a:r>
              <a:rPr lang="en-US" altLang="zh-CN" sz="1100" dirty="0">
                <a:solidFill>
                  <a:schemeClr val="tx1">
                    <a:lumMod val="75000"/>
                    <a:lumOff val="25000"/>
                  </a:schemeClr>
                </a:solidFill>
                <a:latin typeface="+mn-ea"/>
                <a:ea typeface="+mn-ea"/>
                <a:cs typeface="+mn-ea"/>
              </a:rPr>
              <a:t>the text. Your content to play here, or through your copy, paste in </a:t>
            </a:r>
          </a:p>
          <a:p>
            <a:pPr algn="ctr"/>
            <a:r>
              <a:rPr lang="en-US" altLang="zh-CN" sz="1100" dirty="0">
                <a:solidFill>
                  <a:schemeClr val="tx1">
                    <a:lumMod val="75000"/>
                    <a:lumOff val="25000"/>
                  </a:schemeClr>
                </a:solidFill>
                <a:latin typeface="+mn-ea"/>
                <a:ea typeface="+mn-ea"/>
                <a:cs typeface="+mn-ea"/>
              </a:rPr>
              <a:t>this box, and select only the text.</a:t>
            </a:r>
          </a:p>
          <a:p>
            <a:pPr algn="ctr"/>
            <a:endParaRPr lang="en-US" altLang="zh-CN" sz="1100" dirty="0">
              <a:solidFill>
                <a:schemeClr val="tx1">
                  <a:lumMod val="75000"/>
                  <a:lumOff val="25000"/>
                </a:schemeClr>
              </a:solidFill>
              <a:latin typeface="+mn-ea"/>
              <a:ea typeface="+mn-ea"/>
              <a:cs typeface="+mn-ea"/>
            </a:endParaRPr>
          </a:p>
        </p:txBody>
      </p:sp>
      <p:sp>
        <p:nvSpPr>
          <p:cNvPr id="43" name="PA_文本框 42"/>
          <p:cNvSpPr txBox="1"/>
          <p:nvPr>
            <p:custDataLst>
              <p:tags r:id="rId4"/>
            </p:custDataLst>
          </p:nvPr>
        </p:nvSpPr>
        <p:spPr>
          <a:xfrm>
            <a:off x="4515438" y="1065853"/>
            <a:ext cx="3550972" cy="1862048"/>
          </a:xfrm>
          <a:prstGeom prst="rect">
            <a:avLst/>
          </a:prstGeom>
          <a:noFill/>
        </p:spPr>
        <p:txBody>
          <a:bodyPr wrap="none" rtlCol="0">
            <a:spAutoFit/>
          </a:bodyPr>
          <a:lstStyle/>
          <a:p>
            <a:pPr algn="ctr"/>
            <a:r>
              <a:rPr lang="en-US" altLang="zh-CN" sz="11500" dirty="0" smtClean="0">
                <a:ln w="12700">
                  <a:noFill/>
                  <a:prstDash val="solid"/>
                </a:ln>
                <a:solidFill>
                  <a:srgbClr val="4F91A0"/>
                </a:solidFill>
                <a:latin typeface="Kalinga" panose="020B0502040204020203" pitchFamily="34" charset="0"/>
                <a:ea typeface="+mn-ea"/>
                <a:cs typeface="Kalinga" panose="020B0502040204020203" pitchFamily="34" charset="0"/>
              </a:rPr>
              <a:t>201X</a:t>
            </a:r>
            <a:endParaRPr lang="zh-CN" altLang="en-US" sz="11500" dirty="0">
              <a:ln w="12700">
                <a:noFill/>
                <a:prstDash val="solid"/>
              </a:ln>
              <a:solidFill>
                <a:srgbClr val="4F91A0"/>
              </a:solidFill>
              <a:latin typeface="Kalinga" panose="020B0502040204020203" pitchFamily="34" charset="0"/>
              <a:ea typeface="+mn-ea"/>
              <a:cs typeface="Kalinga" panose="020B05020402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00"/>
                                        <p:tgtEl>
                                          <p:spTgt spid="3"/>
                                        </p:tgtEl>
                                      </p:cBhvr>
                                    </p:animEffect>
                                  </p:childTnLst>
                                </p:cTn>
                              </p:par>
                            </p:childTnLst>
                          </p:cTn>
                        </p:par>
                        <p:par>
                          <p:cTn id="8" fill="hold">
                            <p:stCondLst>
                              <p:cond delay="1200"/>
                            </p:stCondLst>
                            <p:childTnLst>
                              <p:par>
                                <p:cTn id="9" presetID="2" presetClass="entr" presetSubtype="1" decel="78000" fill="hold" grpId="0" nodeType="afterEffect">
                                  <p:stCondLst>
                                    <p:cond delay="0"/>
                                  </p:stCondLst>
                                  <p:iterate type="lt">
                                    <p:tmPct val="10000"/>
                                  </p:iterate>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p:stCondLst>
                              <p:cond delay="185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0"/>
                                        </p:tgtEl>
                                        <p:attrNameLst>
                                          <p:attrName>style.visibility</p:attrName>
                                        </p:attrNameLst>
                                      </p:cBhvr>
                                      <p:to>
                                        <p:strVal val="visible"/>
                                      </p:to>
                                    </p:set>
                                    <p:anim calcmode="lin" valueType="num">
                                      <p:cBhvr>
                                        <p:cTn id="16" dur="8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7" dur="800" fill="hold"/>
                                        <p:tgtEl>
                                          <p:spTgt spid="20"/>
                                        </p:tgtEl>
                                        <p:attrNameLst>
                                          <p:attrName>ppt_y</p:attrName>
                                        </p:attrNameLst>
                                      </p:cBhvr>
                                      <p:tavLst>
                                        <p:tav tm="0">
                                          <p:val>
                                            <p:strVal val="#ppt_y"/>
                                          </p:val>
                                        </p:tav>
                                        <p:tav tm="100000">
                                          <p:val>
                                            <p:strVal val="#ppt_y"/>
                                          </p:val>
                                        </p:tav>
                                      </p:tavLst>
                                    </p:anim>
                                    <p:anim calcmode="lin" valueType="num">
                                      <p:cBhvr>
                                        <p:cTn id="18" dur="8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9" dur="8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800" tmFilter="0,0; .5, 1; 1, 1"/>
                                        <p:tgtEl>
                                          <p:spTgt spid="20"/>
                                        </p:tgtEl>
                                      </p:cBhvr>
                                    </p:animEffect>
                                  </p:childTnLst>
                                </p:cTn>
                              </p:par>
                            </p:childTnLst>
                          </p:cTn>
                        </p:par>
                        <p:par>
                          <p:cTn id="21" fill="hold">
                            <p:stCondLst>
                              <p:cond delay="3450"/>
                            </p:stCondLst>
                            <p:childTnLst>
                              <p:par>
                                <p:cTn id="22" presetID="16" presetClass="entr" presetSubtype="37"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arn(outVertical)">
                                      <p:cBhvr>
                                        <p:cTn id="24" dur="1000"/>
                                        <p:tgtEl>
                                          <p:spTgt spid="22"/>
                                        </p:tgtEl>
                                      </p:cBhvr>
                                    </p:animEffect>
                                  </p:childTnLst>
                                </p:cTn>
                              </p:par>
                            </p:childTnLst>
                          </p:cTn>
                        </p:par>
                        <p:par>
                          <p:cTn id="25" fill="hold">
                            <p:stCondLst>
                              <p:cond delay="445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12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P spid="4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flipH="1">
            <a:off x="2116176" y="4357312"/>
            <a:ext cx="1" cy="819864"/>
          </a:xfrm>
          <a:prstGeom prst="line">
            <a:avLst/>
          </a:prstGeom>
          <a:ln w="19050">
            <a:solidFill>
              <a:schemeClr val="tx2">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6095680" y="4357312"/>
            <a:ext cx="1" cy="819864"/>
          </a:xfrm>
          <a:prstGeom prst="line">
            <a:avLst/>
          </a:prstGeom>
          <a:ln w="19050">
            <a:solidFill>
              <a:schemeClr val="accent1"/>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10080838" y="4357312"/>
            <a:ext cx="1" cy="819864"/>
          </a:xfrm>
          <a:prstGeom prst="line">
            <a:avLst/>
          </a:prstGeom>
          <a:ln w="19050">
            <a:solidFill>
              <a:schemeClr val="accent3"/>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10800000" flipH="1">
            <a:off x="4105135" y="4357312"/>
            <a:ext cx="1" cy="819864"/>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flipH="1">
            <a:off x="8081369" y="4357312"/>
            <a:ext cx="1" cy="819864"/>
          </a:xfrm>
          <a:prstGeom prst="line">
            <a:avLst/>
          </a:prstGeom>
          <a:ln w="19050">
            <a:solidFill>
              <a:schemeClr val="accent2"/>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0" name="Group 88"/>
          <p:cNvGrpSpPr/>
          <p:nvPr/>
        </p:nvGrpSpPr>
        <p:grpSpPr>
          <a:xfrm>
            <a:off x="1180202" y="5426043"/>
            <a:ext cx="1871944" cy="495352"/>
            <a:chOff x="690582" y="661615"/>
            <a:chExt cx="1370060" cy="201904"/>
          </a:xfrm>
        </p:grpSpPr>
        <p:sp>
          <p:nvSpPr>
            <p:cNvPr id="106" name="TextBox 105"/>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07" name="TextBox 106"/>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1" name="Group 88"/>
          <p:cNvGrpSpPr/>
          <p:nvPr/>
        </p:nvGrpSpPr>
        <p:grpSpPr>
          <a:xfrm>
            <a:off x="5169418" y="5426043"/>
            <a:ext cx="1871944" cy="495352"/>
            <a:chOff x="690582" y="661615"/>
            <a:chExt cx="1370060" cy="201904"/>
          </a:xfrm>
        </p:grpSpPr>
        <p:sp>
          <p:nvSpPr>
            <p:cNvPr id="109" name="TextBox 108"/>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0" name="TextBox 109"/>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2" name="Group 88"/>
          <p:cNvGrpSpPr/>
          <p:nvPr/>
        </p:nvGrpSpPr>
        <p:grpSpPr>
          <a:xfrm>
            <a:off x="9158632" y="5426043"/>
            <a:ext cx="1871944" cy="495352"/>
            <a:chOff x="690582" y="661615"/>
            <a:chExt cx="1370060" cy="201904"/>
          </a:xfrm>
        </p:grpSpPr>
        <p:sp>
          <p:nvSpPr>
            <p:cNvPr id="112" name="TextBox 111"/>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3" name="TextBox 112"/>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3" name="Group 88"/>
          <p:cNvGrpSpPr/>
          <p:nvPr/>
        </p:nvGrpSpPr>
        <p:grpSpPr>
          <a:xfrm>
            <a:off x="3174811" y="5426043"/>
            <a:ext cx="1871944" cy="495352"/>
            <a:chOff x="690582" y="661615"/>
            <a:chExt cx="1370060" cy="201904"/>
          </a:xfrm>
        </p:grpSpPr>
        <p:sp>
          <p:nvSpPr>
            <p:cNvPr id="115" name="TextBox 114"/>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6" name="TextBox 115"/>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4" name="Group 88"/>
          <p:cNvGrpSpPr/>
          <p:nvPr/>
        </p:nvGrpSpPr>
        <p:grpSpPr>
          <a:xfrm>
            <a:off x="7164025" y="5426043"/>
            <a:ext cx="1871944" cy="495352"/>
            <a:chOff x="690582" y="661615"/>
            <a:chExt cx="1370060" cy="201904"/>
          </a:xfrm>
        </p:grpSpPr>
        <p:sp>
          <p:nvSpPr>
            <p:cNvPr id="118" name="TextBox 117"/>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9" name="TextBox 118"/>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sp>
        <p:nvSpPr>
          <p:cNvPr id="66" name="Freeform 65"/>
          <p:cNvSpPr/>
          <p:nvPr/>
        </p:nvSpPr>
        <p:spPr>
          <a:xfrm>
            <a:off x="1525939"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tx2">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10656" bIns="210656" numCol="1" spcCol="1693" anchor="ctr" anchorCtr="0">
            <a:noAutofit/>
          </a:bodyPr>
          <a:lstStyle/>
          <a:p>
            <a:pPr algn="ctr" defTabSz="1185215">
              <a:lnSpc>
                <a:spcPct val="90000"/>
              </a:lnSpc>
              <a:spcBef>
                <a:spcPct val="0"/>
              </a:spcBef>
              <a:spcAft>
                <a:spcPct val="35000"/>
              </a:spcAft>
            </a:pPr>
            <a:endParaRPr lang="en-US" sz="4800" dirty="0">
              <a:latin typeface="+mn-ea"/>
              <a:cs typeface="+mn-ea"/>
            </a:endParaRPr>
          </a:p>
        </p:txBody>
      </p:sp>
      <p:sp>
        <p:nvSpPr>
          <p:cNvPr id="68" name="Freeform 67"/>
          <p:cNvSpPr/>
          <p:nvPr/>
        </p:nvSpPr>
        <p:spPr>
          <a:xfrm>
            <a:off x="3514515"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69" name="Freeform 68"/>
          <p:cNvSpPr/>
          <p:nvPr/>
        </p:nvSpPr>
        <p:spPr>
          <a:xfrm>
            <a:off x="5503090"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43816" bIns="210656"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3" name="Freeform 72"/>
          <p:cNvSpPr/>
          <p:nvPr/>
        </p:nvSpPr>
        <p:spPr>
          <a:xfrm>
            <a:off x="7491666"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121908"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7" name="Freeform 76"/>
          <p:cNvSpPr/>
          <p:nvPr/>
        </p:nvSpPr>
        <p:spPr>
          <a:xfrm>
            <a:off x="9480242"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210656"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9" name="Oval 78"/>
          <p:cNvSpPr>
            <a:spLocks noChangeAspect="1"/>
          </p:cNvSpPr>
          <p:nvPr/>
        </p:nvSpPr>
        <p:spPr>
          <a:xfrm>
            <a:off x="1199709" y="3007498"/>
            <a:ext cx="694248" cy="694244"/>
          </a:xfrm>
          <a:prstGeom prst="ellipse">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tx2">
                    <a:lumMod val="75000"/>
                  </a:schemeClr>
                </a:solidFill>
                <a:latin typeface="Agency FB" panose="020B0503020202020204" pitchFamily="34" charset="0"/>
                <a:cs typeface="+mn-ea"/>
              </a:rPr>
              <a:t>01</a:t>
            </a:r>
          </a:p>
        </p:txBody>
      </p:sp>
      <p:sp>
        <p:nvSpPr>
          <p:cNvPr id="80" name="Oval 79"/>
          <p:cNvSpPr>
            <a:spLocks noChangeAspect="1"/>
          </p:cNvSpPr>
          <p:nvPr/>
        </p:nvSpPr>
        <p:spPr>
          <a:xfrm>
            <a:off x="3196097" y="3007498"/>
            <a:ext cx="694248" cy="694244"/>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4"/>
                </a:solidFill>
                <a:latin typeface="Agency FB" panose="020B0503020202020204" pitchFamily="34" charset="0"/>
                <a:cs typeface="+mn-ea"/>
              </a:rPr>
              <a:t>02</a:t>
            </a:r>
            <a:endParaRPr lang="en-US" sz="1900" dirty="0">
              <a:solidFill>
                <a:schemeClr val="accent4"/>
              </a:solidFill>
              <a:latin typeface="Agency FB" panose="020B0503020202020204" pitchFamily="34" charset="0"/>
              <a:cs typeface="+mn-ea"/>
            </a:endParaRPr>
          </a:p>
        </p:txBody>
      </p:sp>
      <p:sp>
        <p:nvSpPr>
          <p:cNvPr id="81" name="Oval 80"/>
          <p:cNvSpPr>
            <a:spLocks noChangeAspect="1"/>
          </p:cNvSpPr>
          <p:nvPr/>
        </p:nvSpPr>
        <p:spPr>
          <a:xfrm>
            <a:off x="5192485" y="3007498"/>
            <a:ext cx="694248" cy="694244"/>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1"/>
                </a:solidFill>
                <a:latin typeface="Agency FB" panose="020B0503020202020204" pitchFamily="34" charset="0"/>
                <a:cs typeface="+mn-ea"/>
              </a:rPr>
              <a:t>03</a:t>
            </a:r>
            <a:endParaRPr lang="en-US" sz="1900" dirty="0">
              <a:solidFill>
                <a:schemeClr val="accent1"/>
              </a:solidFill>
              <a:latin typeface="Agency FB" panose="020B0503020202020204" pitchFamily="34" charset="0"/>
              <a:cs typeface="+mn-ea"/>
            </a:endParaRPr>
          </a:p>
        </p:txBody>
      </p:sp>
      <p:sp>
        <p:nvSpPr>
          <p:cNvPr id="82" name="Oval 81"/>
          <p:cNvSpPr>
            <a:spLocks noChangeAspect="1"/>
          </p:cNvSpPr>
          <p:nvPr/>
        </p:nvSpPr>
        <p:spPr>
          <a:xfrm>
            <a:off x="7188873" y="3007498"/>
            <a:ext cx="694248" cy="694244"/>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2"/>
                </a:solidFill>
                <a:latin typeface="Agency FB" panose="020B0503020202020204" pitchFamily="34" charset="0"/>
                <a:cs typeface="+mn-ea"/>
              </a:rPr>
              <a:t>04</a:t>
            </a:r>
            <a:endParaRPr lang="en-US" sz="1900" dirty="0">
              <a:solidFill>
                <a:schemeClr val="accent2"/>
              </a:solidFill>
              <a:latin typeface="Agency FB" panose="020B0503020202020204" pitchFamily="34" charset="0"/>
              <a:cs typeface="+mn-ea"/>
            </a:endParaRPr>
          </a:p>
        </p:txBody>
      </p:sp>
      <p:sp>
        <p:nvSpPr>
          <p:cNvPr id="83" name="Oval 82"/>
          <p:cNvSpPr>
            <a:spLocks noChangeAspect="1"/>
          </p:cNvSpPr>
          <p:nvPr/>
        </p:nvSpPr>
        <p:spPr>
          <a:xfrm>
            <a:off x="9185262" y="3007498"/>
            <a:ext cx="694248" cy="694244"/>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3"/>
                </a:solidFill>
                <a:latin typeface="Agency FB" panose="020B0503020202020204" pitchFamily="34" charset="0"/>
                <a:cs typeface="+mn-ea"/>
              </a:rPr>
              <a:t>05</a:t>
            </a:r>
            <a:endParaRPr lang="en-US" sz="1900" dirty="0">
              <a:solidFill>
                <a:schemeClr val="accent3"/>
              </a:solidFill>
              <a:latin typeface="Agency FB" panose="020B0503020202020204" pitchFamily="34" charset="0"/>
              <a:cs typeface="+mn-ea"/>
            </a:endParaRPr>
          </a:p>
        </p:txBody>
      </p:sp>
      <p:grpSp>
        <p:nvGrpSpPr>
          <p:cNvPr id="87" name="Group 86"/>
          <p:cNvGrpSpPr/>
          <p:nvPr/>
        </p:nvGrpSpPr>
        <p:grpSpPr>
          <a:xfrm>
            <a:off x="1312368" y="1677302"/>
            <a:ext cx="1607613" cy="1421924"/>
            <a:chOff x="971610" y="1226241"/>
            <a:chExt cx="1205710" cy="1066443"/>
          </a:xfrm>
        </p:grpSpPr>
        <p:sp>
          <p:nvSpPr>
            <p:cNvPr id="33" name="Rounded Rectangle 32"/>
            <p:cNvSpPr/>
            <p:nvPr/>
          </p:nvSpPr>
          <p:spPr>
            <a:xfrm rot="10800000" flipV="1">
              <a:off x="971610" y="1226241"/>
              <a:ext cx="1205710" cy="451544"/>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2012</a:t>
              </a:r>
              <a:endParaRPr lang="en-US" dirty="0">
                <a:solidFill>
                  <a:schemeClr val="bg1"/>
                </a:solidFill>
                <a:latin typeface="Agency FB" panose="020B0503020202020204" pitchFamily="34" charset="0"/>
                <a:cs typeface="+mn-ea"/>
              </a:endParaRPr>
            </a:p>
          </p:txBody>
        </p:sp>
        <p:cxnSp>
          <p:nvCxnSpPr>
            <p:cNvPr id="85" name="Straight Connector 84"/>
            <p:cNvCxnSpPr/>
            <p:nvPr/>
          </p:nvCxnSpPr>
          <p:spPr>
            <a:xfrm flipH="1">
              <a:off x="1574465" y="1677786"/>
              <a:ext cx="1" cy="614898"/>
            </a:xfrm>
            <a:prstGeom prst="line">
              <a:avLst/>
            </a:prstGeom>
            <a:ln w="19050">
              <a:solidFill>
                <a:schemeClr val="tx2">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3301326" y="1677302"/>
            <a:ext cx="1607613" cy="1421924"/>
            <a:chOff x="971610" y="1226241"/>
            <a:chExt cx="1205710" cy="1066443"/>
          </a:xfrm>
        </p:grpSpPr>
        <p:sp>
          <p:nvSpPr>
            <p:cNvPr id="92" name="Rounded Rectangle 91"/>
            <p:cNvSpPr/>
            <p:nvPr/>
          </p:nvSpPr>
          <p:spPr>
            <a:xfrm rot="10800000" flipV="1">
              <a:off x="971610" y="1226241"/>
              <a:ext cx="1205710" cy="45154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2013</a:t>
              </a:r>
              <a:endParaRPr lang="en-US" dirty="0">
                <a:solidFill>
                  <a:schemeClr val="bg1"/>
                </a:solidFill>
                <a:latin typeface="Agency FB" panose="020B0503020202020204" pitchFamily="34" charset="0"/>
                <a:cs typeface="+mn-ea"/>
              </a:endParaRPr>
            </a:p>
          </p:txBody>
        </p:sp>
        <p:cxnSp>
          <p:nvCxnSpPr>
            <p:cNvPr id="95" name="Straight Connector 94"/>
            <p:cNvCxnSpPr/>
            <p:nvPr/>
          </p:nvCxnSpPr>
          <p:spPr>
            <a:xfrm flipH="1">
              <a:off x="1574465" y="1677786"/>
              <a:ext cx="1" cy="614898"/>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5291872" y="1677302"/>
            <a:ext cx="1607613" cy="1421924"/>
            <a:chOff x="971610" y="1226241"/>
            <a:chExt cx="1205710" cy="1066443"/>
          </a:xfrm>
        </p:grpSpPr>
        <p:sp>
          <p:nvSpPr>
            <p:cNvPr id="100" name="Rounded Rectangle 99"/>
            <p:cNvSpPr/>
            <p:nvPr/>
          </p:nvSpPr>
          <p:spPr>
            <a:xfrm rot="10800000" flipV="1">
              <a:off x="971610" y="1226241"/>
              <a:ext cx="1205710" cy="45154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2014</a:t>
              </a:r>
              <a:endParaRPr lang="en-US" dirty="0">
                <a:solidFill>
                  <a:schemeClr val="bg1"/>
                </a:solidFill>
                <a:latin typeface="Agency FB" panose="020B0503020202020204" pitchFamily="34" charset="0"/>
                <a:cs typeface="+mn-ea"/>
              </a:endParaRPr>
            </a:p>
          </p:txBody>
        </p:sp>
        <p:cxnSp>
          <p:nvCxnSpPr>
            <p:cNvPr id="102" name="Straight Connector 101"/>
            <p:cNvCxnSpPr/>
            <p:nvPr/>
          </p:nvCxnSpPr>
          <p:spPr>
            <a:xfrm flipH="1">
              <a:off x="1574465" y="1677786"/>
              <a:ext cx="1" cy="614898"/>
            </a:xfrm>
            <a:prstGeom prst="line">
              <a:avLst/>
            </a:prstGeom>
            <a:ln w="19050">
              <a:solidFill>
                <a:schemeClr val="accent1"/>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7277560" y="1677302"/>
            <a:ext cx="1607613" cy="1421924"/>
            <a:chOff x="971610" y="1226241"/>
            <a:chExt cx="1205710" cy="1066443"/>
          </a:xfrm>
        </p:grpSpPr>
        <p:sp>
          <p:nvSpPr>
            <p:cNvPr id="108" name="Rounded Rectangle 107"/>
            <p:cNvSpPr/>
            <p:nvPr/>
          </p:nvSpPr>
          <p:spPr>
            <a:xfrm rot="10800000" flipV="1">
              <a:off x="971610" y="1226241"/>
              <a:ext cx="1205710" cy="45154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2015</a:t>
              </a:r>
              <a:endParaRPr lang="en-US" dirty="0">
                <a:solidFill>
                  <a:schemeClr val="bg1"/>
                </a:solidFill>
                <a:latin typeface="Agency FB" panose="020B0503020202020204" pitchFamily="34" charset="0"/>
                <a:cs typeface="+mn-ea"/>
              </a:endParaRPr>
            </a:p>
          </p:txBody>
        </p:sp>
        <p:cxnSp>
          <p:nvCxnSpPr>
            <p:cNvPr id="111" name="Straight Connector 110"/>
            <p:cNvCxnSpPr/>
            <p:nvPr/>
          </p:nvCxnSpPr>
          <p:spPr>
            <a:xfrm flipH="1">
              <a:off x="1574465" y="1677786"/>
              <a:ext cx="1" cy="614898"/>
            </a:xfrm>
            <a:prstGeom prst="line">
              <a:avLst/>
            </a:prstGeom>
            <a:ln w="19050">
              <a:solidFill>
                <a:schemeClr val="accent2"/>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a:off x="9277030" y="1677302"/>
            <a:ext cx="1607613" cy="1421924"/>
            <a:chOff x="971610" y="1226241"/>
            <a:chExt cx="1205710" cy="1066443"/>
          </a:xfrm>
        </p:grpSpPr>
        <p:sp>
          <p:nvSpPr>
            <p:cNvPr id="117" name="Rounded Rectangle 116"/>
            <p:cNvSpPr/>
            <p:nvPr/>
          </p:nvSpPr>
          <p:spPr>
            <a:xfrm rot="10800000" flipV="1">
              <a:off x="971610" y="1226241"/>
              <a:ext cx="1205710" cy="45154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2016</a:t>
              </a:r>
              <a:endParaRPr lang="en-US" dirty="0">
                <a:solidFill>
                  <a:schemeClr val="bg1"/>
                </a:solidFill>
                <a:latin typeface="Agency FB" panose="020B0503020202020204" pitchFamily="34" charset="0"/>
                <a:cs typeface="+mn-ea"/>
              </a:endParaRPr>
            </a:p>
          </p:txBody>
        </p:sp>
        <p:cxnSp>
          <p:nvCxnSpPr>
            <p:cNvPr id="120" name="Straight Connector 119"/>
            <p:cNvCxnSpPr/>
            <p:nvPr/>
          </p:nvCxnSpPr>
          <p:spPr>
            <a:xfrm flipH="1">
              <a:off x="1574465" y="1677786"/>
              <a:ext cx="1" cy="614898"/>
            </a:xfrm>
            <a:prstGeom prst="line">
              <a:avLst/>
            </a:prstGeom>
            <a:ln w="19050">
              <a:solidFill>
                <a:schemeClr val="accent3"/>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50" name="Freeform 143"/>
          <p:cNvSpPr>
            <a:spLocks noEditPoints="1"/>
          </p:cNvSpPr>
          <p:nvPr/>
        </p:nvSpPr>
        <p:spPr bwMode="auto">
          <a:xfrm>
            <a:off x="1874875" y="3476942"/>
            <a:ext cx="482600"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51" name="Freeform 92"/>
          <p:cNvSpPr>
            <a:spLocks noEditPoints="1"/>
          </p:cNvSpPr>
          <p:nvPr/>
        </p:nvSpPr>
        <p:spPr bwMode="auto">
          <a:xfrm>
            <a:off x="3900735" y="3520648"/>
            <a:ext cx="455084" cy="46355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52" name="组合 51"/>
          <p:cNvGrpSpPr/>
          <p:nvPr/>
        </p:nvGrpSpPr>
        <p:grpSpPr>
          <a:xfrm>
            <a:off x="5896454" y="3506941"/>
            <a:ext cx="427567" cy="400051"/>
            <a:chOff x="6661150" y="233363"/>
            <a:chExt cx="320675" cy="300038"/>
          </a:xfrm>
          <a:solidFill>
            <a:schemeClr val="bg1"/>
          </a:solidFill>
        </p:grpSpPr>
        <p:sp>
          <p:nvSpPr>
            <p:cNvPr id="53"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4"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5"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6"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57" name="Freeform 140"/>
          <p:cNvSpPr>
            <a:spLocks noEditPoints="1"/>
          </p:cNvSpPr>
          <p:nvPr/>
        </p:nvSpPr>
        <p:spPr bwMode="auto">
          <a:xfrm>
            <a:off x="7843431" y="3504629"/>
            <a:ext cx="474520" cy="474520"/>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58" name="组合 57"/>
          <p:cNvGrpSpPr/>
          <p:nvPr/>
        </p:nvGrpSpPr>
        <p:grpSpPr>
          <a:xfrm>
            <a:off x="9864445" y="3566208"/>
            <a:ext cx="419100" cy="408517"/>
            <a:chOff x="8175625" y="987426"/>
            <a:chExt cx="314325" cy="306388"/>
          </a:xfrm>
          <a:solidFill>
            <a:schemeClr val="bg1"/>
          </a:solidFill>
        </p:grpSpPr>
        <p:sp>
          <p:nvSpPr>
            <p:cNvPr id="59"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0"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1"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2"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3"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3536369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ppt_x"/>
                                          </p:val>
                                        </p:tav>
                                        <p:tav tm="100000">
                                          <p:val>
                                            <p:strVal val="#ppt_x"/>
                                          </p:val>
                                        </p:tav>
                                      </p:tavLst>
                                    </p:anim>
                                    <p:anim calcmode="lin" valueType="num">
                                      <p:cBhvr additive="base">
                                        <p:cTn id="8" dur="500" fill="hold"/>
                                        <p:tgtEl>
                                          <p:spTgt spid="8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p:cTn id="17" dur="500" fill="hold"/>
                                        <p:tgtEl>
                                          <p:spTgt spid="79"/>
                                        </p:tgtEl>
                                        <p:attrNameLst>
                                          <p:attrName>ppt_w</p:attrName>
                                        </p:attrNameLst>
                                      </p:cBhvr>
                                      <p:tavLst>
                                        <p:tav tm="0">
                                          <p:val>
                                            <p:fltVal val="0"/>
                                          </p:val>
                                        </p:tav>
                                        <p:tav tm="100000">
                                          <p:val>
                                            <p:strVal val="#ppt_w"/>
                                          </p:val>
                                        </p:tav>
                                      </p:tavLst>
                                    </p:anim>
                                    <p:anim calcmode="lin" valueType="num">
                                      <p:cBhvr>
                                        <p:cTn id="18" dur="500" fill="hold"/>
                                        <p:tgtEl>
                                          <p:spTgt spid="79"/>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18" presetClass="entr" presetSubtype="12"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strips(downLeft)">
                                      <p:cBhvr>
                                        <p:cTn id="22" dur="500"/>
                                        <p:tgtEl>
                                          <p:spTgt spid="75"/>
                                        </p:tgtEl>
                                      </p:cBhvr>
                                    </p:animEffect>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slide(fromBottom)">
                                      <p:cBhvr>
                                        <p:cTn id="26" dur="500"/>
                                        <p:tgtEl>
                                          <p:spTgt spid="20"/>
                                        </p:tgtEl>
                                      </p:cBhvr>
                                    </p:animEffect>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90"/>
                                        </p:tgtEl>
                                        <p:attrNameLst>
                                          <p:attrName>style.visibility</p:attrName>
                                        </p:attrNameLst>
                                      </p:cBhvr>
                                      <p:to>
                                        <p:strVal val="visible"/>
                                      </p:to>
                                    </p:set>
                                    <p:anim calcmode="lin" valueType="num">
                                      <p:cBhvr additive="base">
                                        <p:cTn id="30" dur="500" fill="hold"/>
                                        <p:tgtEl>
                                          <p:spTgt spid="90"/>
                                        </p:tgtEl>
                                        <p:attrNameLst>
                                          <p:attrName>ppt_x</p:attrName>
                                        </p:attrNameLst>
                                      </p:cBhvr>
                                      <p:tavLst>
                                        <p:tav tm="0">
                                          <p:val>
                                            <p:strVal val="#ppt_x"/>
                                          </p:val>
                                        </p:tav>
                                        <p:tav tm="100000">
                                          <p:val>
                                            <p:strVal val="#ppt_x"/>
                                          </p:val>
                                        </p:tav>
                                      </p:tavLst>
                                    </p:anim>
                                    <p:anim calcmode="lin" valueType="num">
                                      <p:cBhvr additive="base">
                                        <p:cTn id="31" dur="500" fill="hold"/>
                                        <p:tgtEl>
                                          <p:spTgt spid="90"/>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80"/>
                                        </p:tgtEl>
                                        <p:attrNameLst>
                                          <p:attrName>style.visibility</p:attrName>
                                        </p:attrNameLst>
                                      </p:cBhvr>
                                      <p:to>
                                        <p:strVal val="visible"/>
                                      </p:to>
                                    </p:set>
                                    <p:anim calcmode="lin" valueType="num">
                                      <p:cBhvr>
                                        <p:cTn id="40" dur="500" fill="hold"/>
                                        <p:tgtEl>
                                          <p:spTgt spid="80"/>
                                        </p:tgtEl>
                                        <p:attrNameLst>
                                          <p:attrName>ppt_w</p:attrName>
                                        </p:attrNameLst>
                                      </p:cBhvr>
                                      <p:tavLst>
                                        <p:tav tm="0">
                                          <p:val>
                                            <p:fltVal val="0"/>
                                          </p:val>
                                        </p:tav>
                                        <p:tav tm="100000">
                                          <p:val>
                                            <p:strVal val="#ppt_w"/>
                                          </p:val>
                                        </p:tav>
                                      </p:tavLst>
                                    </p:anim>
                                    <p:anim calcmode="lin" valueType="num">
                                      <p:cBhvr>
                                        <p:cTn id="41" dur="500" fill="hold"/>
                                        <p:tgtEl>
                                          <p:spTgt spid="80"/>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18" presetClass="entr" presetSubtype="12" fill="hold" nodeType="after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strips(downLeft)">
                                      <p:cBhvr>
                                        <p:cTn id="45" dur="500"/>
                                        <p:tgtEl>
                                          <p:spTgt spid="96"/>
                                        </p:tgtEl>
                                      </p:cBhvr>
                                    </p:animEffect>
                                  </p:childTnLst>
                                </p:cTn>
                              </p:par>
                            </p:childTnLst>
                          </p:cTn>
                        </p:par>
                        <p:par>
                          <p:cTn id="46" fill="hold">
                            <p:stCondLst>
                              <p:cond delay="4500"/>
                            </p:stCondLst>
                            <p:childTnLst>
                              <p:par>
                                <p:cTn id="47" presetID="12" presetClass="entr" presetSubtype="4" fill="hold"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slide(fromBottom)">
                                      <p:cBhvr>
                                        <p:cTn id="49" dur="500"/>
                                        <p:tgtEl>
                                          <p:spTgt spid="23"/>
                                        </p:tgtEl>
                                      </p:cBhvr>
                                    </p:animEffect>
                                  </p:childTnLst>
                                </p:cTn>
                              </p:par>
                            </p:childTnLst>
                          </p:cTn>
                        </p:par>
                        <p:par>
                          <p:cTn id="50" fill="hold">
                            <p:stCondLst>
                              <p:cond delay="5000"/>
                            </p:stCondLst>
                            <p:childTnLst>
                              <p:par>
                                <p:cTn id="51" presetID="2" presetClass="entr" presetSubtype="4" accel="50000" decel="50000" fill="hold" nodeType="afterEffect">
                                  <p:stCondLst>
                                    <p:cond delay="0"/>
                                  </p:stCondLst>
                                  <p:childTnLst>
                                    <p:set>
                                      <p:cBhvr>
                                        <p:cTn id="52" dur="1" fill="hold">
                                          <p:stCondLst>
                                            <p:cond delay="0"/>
                                          </p:stCondLst>
                                        </p:cTn>
                                        <p:tgtEl>
                                          <p:spTgt spid="97"/>
                                        </p:tgtEl>
                                        <p:attrNameLst>
                                          <p:attrName>style.visibility</p:attrName>
                                        </p:attrNameLst>
                                      </p:cBhvr>
                                      <p:to>
                                        <p:strVal val="visible"/>
                                      </p:to>
                                    </p:set>
                                    <p:anim calcmode="lin" valueType="num">
                                      <p:cBhvr additive="base">
                                        <p:cTn id="53" dur="500" fill="hold"/>
                                        <p:tgtEl>
                                          <p:spTgt spid="97"/>
                                        </p:tgtEl>
                                        <p:attrNameLst>
                                          <p:attrName>ppt_x</p:attrName>
                                        </p:attrNameLst>
                                      </p:cBhvr>
                                      <p:tavLst>
                                        <p:tav tm="0">
                                          <p:val>
                                            <p:strVal val="#ppt_x"/>
                                          </p:val>
                                        </p:tav>
                                        <p:tav tm="100000">
                                          <p:val>
                                            <p:strVal val="#ppt_x"/>
                                          </p:val>
                                        </p:tav>
                                      </p:tavLst>
                                    </p:anim>
                                    <p:anim calcmode="lin" valueType="num">
                                      <p:cBhvr additive="base">
                                        <p:cTn id="54" dur="500" fill="hold"/>
                                        <p:tgtEl>
                                          <p:spTgt spid="97"/>
                                        </p:tgtEl>
                                        <p:attrNameLst>
                                          <p:attrName>ppt_y</p:attrName>
                                        </p:attrNameLst>
                                      </p:cBhvr>
                                      <p:tavLst>
                                        <p:tav tm="0">
                                          <p:val>
                                            <p:strVal val="1+#ppt_h/2"/>
                                          </p:val>
                                        </p:tav>
                                        <p:tav tm="100000">
                                          <p:val>
                                            <p:strVal val="#ppt_y"/>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3" presetClass="entr" presetSubtype="16"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childTnLst>
                                </p:cTn>
                              </p:par>
                            </p:childTnLst>
                          </p:cTn>
                        </p:par>
                        <p:par>
                          <p:cTn id="65" fill="hold">
                            <p:stCondLst>
                              <p:cond delay="6500"/>
                            </p:stCondLst>
                            <p:childTnLst>
                              <p:par>
                                <p:cTn id="66" presetID="18" presetClass="entr" presetSubtype="12"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strips(downLeft)">
                                      <p:cBhvr>
                                        <p:cTn id="68" dur="500"/>
                                        <p:tgtEl>
                                          <p:spTgt spid="86"/>
                                        </p:tgtEl>
                                      </p:cBhvr>
                                    </p:animEffect>
                                  </p:childTnLst>
                                </p:cTn>
                              </p:par>
                            </p:childTnLst>
                          </p:cTn>
                        </p:par>
                        <p:par>
                          <p:cTn id="69" fill="hold">
                            <p:stCondLst>
                              <p:cond delay="7000"/>
                            </p:stCondLst>
                            <p:childTnLst>
                              <p:par>
                                <p:cTn id="70" presetID="12" presetClass="entr" presetSubtype="4" fill="hold"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slide(fromBottom)">
                                      <p:cBhvr>
                                        <p:cTn id="72" dur="500"/>
                                        <p:tgtEl>
                                          <p:spTgt spid="21"/>
                                        </p:tgtEl>
                                      </p:cBhvr>
                                    </p:animEffect>
                                  </p:childTnLst>
                                </p:cTn>
                              </p:par>
                            </p:childTnLst>
                          </p:cTn>
                        </p:par>
                        <p:par>
                          <p:cTn id="73" fill="hold">
                            <p:stCondLst>
                              <p:cond delay="7500"/>
                            </p:stCondLst>
                            <p:childTnLst>
                              <p:par>
                                <p:cTn id="74" presetID="2" presetClass="entr" presetSubtype="4" accel="50000" decel="50000" fill="hold" nodeType="afterEffect">
                                  <p:stCondLst>
                                    <p:cond delay="0"/>
                                  </p:stCondLst>
                                  <p:childTnLst>
                                    <p:set>
                                      <p:cBhvr>
                                        <p:cTn id="75" dur="1" fill="hold">
                                          <p:stCondLst>
                                            <p:cond delay="0"/>
                                          </p:stCondLst>
                                        </p:cTn>
                                        <p:tgtEl>
                                          <p:spTgt spid="105"/>
                                        </p:tgtEl>
                                        <p:attrNameLst>
                                          <p:attrName>style.visibility</p:attrName>
                                        </p:attrNameLst>
                                      </p:cBhvr>
                                      <p:to>
                                        <p:strVal val="visible"/>
                                      </p:to>
                                    </p:set>
                                    <p:anim calcmode="lin" valueType="num">
                                      <p:cBhvr additive="base">
                                        <p:cTn id="76" dur="500" fill="hold"/>
                                        <p:tgtEl>
                                          <p:spTgt spid="105"/>
                                        </p:tgtEl>
                                        <p:attrNameLst>
                                          <p:attrName>ppt_x</p:attrName>
                                        </p:attrNameLst>
                                      </p:cBhvr>
                                      <p:tavLst>
                                        <p:tav tm="0">
                                          <p:val>
                                            <p:strVal val="#ppt_x"/>
                                          </p:val>
                                        </p:tav>
                                        <p:tav tm="100000">
                                          <p:val>
                                            <p:strVal val="#ppt_x"/>
                                          </p:val>
                                        </p:tav>
                                      </p:tavLst>
                                    </p:anim>
                                    <p:anim calcmode="lin" valueType="num">
                                      <p:cBhvr additive="base">
                                        <p:cTn id="77" dur="500" fill="hold"/>
                                        <p:tgtEl>
                                          <p:spTgt spid="105"/>
                                        </p:tgtEl>
                                        <p:attrNameLst>
                                          <p:attrName>ppt_y</p:attrName>
                                        </p:attrNameLst>
                                      </p:cBhvr>
                                      <p:tavLst>
                                        <p:tav tm="0">
                                          <p:val>
                                            <p:strVal val="1+#ppt_h/2"/>
                                          </p:val>
                                        </p:tav>
                                        <p:tav tm="100000">
                                          <p:val>
                                            <p:strVal val="#ppt_y"/>
                                          </p:val>
                                        </p:tav>
                                      </p:tavLst>
                                    </p:anim>
                                  </p:childTnLst>
                                </p:cTn>
                              </p:par>
                            </p:childTnLst>
                          </p:cTn>
                        </p:par>
                        <p:par>
                          <p:cTn id="78" fill="hold">
                            <p:stCondLst>
                              <p:cond delay="8000"/>
                            </p:stCondLst>
                            <p:childTnLst>
                              <p:par>
                                <p:cTn id="79" presetID="23" presetClass="entr" presetSubtype="16"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p:cTn id="81" dur="500" fill="hold"/>
                                        <p:tgtEl>
                                          <p:spTgt spid="73"/>
                                        </p:tgtEl>
                                        <p:attrNameLst>
                                          <p:attrName>ppt_w</p:attrName>
                                        </p:attrNameLst>
                                      </p:cBhvr>
                                      <p:tavLst>
                                        <p:tav tm="0">
                                          <p:val>
                                            <p:fltVal val="0"/>
                                          </p:val>
                                        </p:tav>
                                        <p:tav tm="100000">
                                          <p:val>
                                            <p:strVal val="#ppt_w"/>
                                          </p:val>
                                        </p:tav>
                                      </p:tavLst>
                                    </p:anim>
                                    <p:anim calcmode="lin" valueType="num">
                                      <p:cBhvr>
                                        <p:cTn id="82" dur="500" fill="hold"/>
                                        <p:tgtEl>
                                          <p:spTgt spid="73"/>
                                        </p:tgtEl>
                                        <p:attrNameLst>
                                          <p:attrName>ppt_h</p:attrName>
                                        </p:attrNameLst>
                                      </p:cBhvr>
                                      <p:tavLst>
                                        <p:tav tm="0">
                                          <p:val>
                                            <p:fltVal val="0"/>
                                          </p:val>
                                        </p:tav>
                                        <p:tav tm="100000">
                                          <p:val>
                                            <p:strVal val="#ppt_h"/>
                                          </p:val>
                                        </p:tav>
                                      </p:tavLst>
                                    </p:anim>
                                  </p:childTnLst>
                                </p:cTn>
                              </p:par>
                            </p:childTnLst>
                          </p:cTn>
                        </p:par>
                        <p:par>
                          <p:cTn id="83" fill="hold">
                            <p:stCondLst>
                              <p:cond delay="8500"/>
                            </p:stCondLst>
                            <p:childTnLst>
                              <p:par>
                                <p:cTn id="84" presetID="23" presetClass="entr" presetSubtype="16" fill="hold" grpId="0" nodeType="afterEffect">
                                  <p:stCondLst>
                                    <p:cond delay="0"/>
                                  </p:stCondLst>
                                  <p:childTnLst>
                                    <p:set>
                                      <p:cBhvr>
                                        <p:cTn id="85" dur="1" fill="hold">
                                          <p:stCondLst>
                                            <p:cond delay="0"/>
                                          </p:stCondLst>
                                        </p:cTn>
                                        <p:tgtEl>
                                          <p:spTgt spid="82"/>
                                        </p:tgtEl>
                                        <p:attrNameLst>
                                          <p:attrName>style.visibility</p:attrName>
                                        </p:attrNameLst>
                                      </p:cBhvr>
                                      <p:to>
                                        <p:strVal val="visible"/>
                                      </p:to>
                                    </p:set>
                                    <p:anim calcmode="lin" valueType="num">
                                      <p:cBhvr>
                                        <p:cTn id="86" dur="500" fill="hold"/>
                                        <p:tgtEl>
                                          <p:spTgt spid="82"/>
                                        </p:tgtEl>
                                        <p:attrNameLst>
                                          <p:attrName>ppt_w</p:attrName>
                                        </p:attrNameLst>
                                      </p:cBhvr>
                                      <p:tavLst>
                                        <p:tav tm="0">
                                          <p:val>
                                            <p:fltVal val="0"/>
                                          </p:val>
                                        </p:tav>
                                        <p:tav tm="100000">
                                          <p:val>
                                            <p:strVal val="#ppt_w"/>
                                          </p:val>
                                        </p:tav>
                                      </p:tavLst>
                                    </p:anim>
                                    <p:anim calcmode="lin" valueType="num">
                                      <p:cBhvr>
                                        <p:cTn id="87" dur="500" fill="hold"/>
                                        <p:tgtEl>
                                          <p:spTgt spid="82"/>
                                        </p:tgtEl>
                                        <p:attrNameLst>
                                          <p:attrName>ppt_h</p:attrName>
                                        </p:attrNameLst>
                                      </p:cBhvr>
                                      <p:tavLst>
                                        <p:tav tm="0">
                                          <p:val>
                                            <p:fltVal val="0"/>
                                          </p:val>
                                        </p:tav>
                                        <p:tav tm="100000">
                                          <p:val>
                                            <p:strVal val="#ppt_h"/>
                                          </p:val>
                                        </p:tav>
                                      </p:tavLst>
                                    </p:anim>
                                  </p:childTnLst>
                                </p:cTn>
                              </p:par>
                            </p:childTnLst>
                          </p:cTn>
                        </p:par>
                        <p:par>
                          <p:cTn id="88" fill="hold">
                            <p:stCondLst>
                              <p:cond delay="9000"/>
                            </p:stCondLst>
                            <p:childTnLst>
                              <p:par>
                                <p:cTn id="89" presetID="18" presetClass="entr" presetSubtype="12" fill="hold" nodeType="afterEffect">
                                  <p:stCondLst>
                                    <p:cond delay="0"/>
                                  </p:stCondLst>
                                  <p:childTnLst>
                                    <p:set>
                                      <p:cBhvr>
                                        <p:cTn id="90" dur="1" fill="hold">
                                          <p:stCondLst>
                                            <p:cond delay="0"/>
                                          </p:stCondLst>
                                        </p:cTn>
                                        <p:tgtEl>
                                          <p:spTgt spid="101"/>
                                        </p:tgtEl>
                                        <p:attrNameLst>
                                          <p:attrName>style.visibility</p:attrName>
                                        </p:attrNameLst>
                                      </p:cBhvr>
                                      <p:to>
                                        <p:strVal val="visible"/>
                                      </p:to>
                                    </p:set>
                                    <p:animEffect transition="in" filter="strips(downLeft)">
                                      <p:cBhvr>
                                        <p:cTn id="91" dur="500"/>
                                        <p:tgtEl>
                                          <p:spTgt spid="101"/>
                                        </p:tgtEl>
                                      </p:cBhvr>
                                    </p:animEffect>
                                  </p:childTnLst>
                                </p:cTn>
                              </p:par>
                            </p:childTnLst>
                          </p:cTn>
                        </p:par>
                        <p:par>
                          <p:cTn id="92" fill="hold">
                            <p:stCondLst>
                              <p:cond delay="9500"/>
                            </p:stCondLst>
                            <p:childTnLst>
                              <p:par>
                                <p:cTn id="93" presetID="12" presetClass="entr" presetSubtype="4"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slide(fromBottom)">
                                      <p:cBhvr>
                                        <p:cTn id="95" dur="500"/>
                                        <p:tgtEl>
                                          <p:spTgt spid="24"/>
                                        </p:tgtEl>
                                      </p:cBhvr>
                                    </p:animEffect>
                                  </p:childTnLst>
                                </p:cTn>
                              </p:par>
                            </p:childTnLst>
                          </p:cTn>
                        </p:par>
                        <p:par>
                          <p:cTn id="96" fill="hold">
                            <p:stCondLst>
                              <p:cond delay="10000"/>
                            </p:stCondLst>
                            <p:childTnLst>
                              <p:par>
                                <p:cTn id="97" presetID="2" presetClass="entr" presetSubtype="4" accel="50000" decel="50000" fill="hold" nodeType="after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ppt_x"/>
                                          </p:val>
                                        </p:tav>
                                        <p:tav tm="100000">
                                          <p:val>
                                            <p:strVal val="#ppt_x"/>
                                          </p:val>
                                        </p:tav>
                                      </p:tavLst>
                                    </p:anim>
                                    <p:anim calcmode="lin" valueType="num">
                                      <p:cBhvr additive="base">
                                        <p:cTn id="100" dur="500" fill="hold"/>
                                        <p:tgtEl>
                                          <p:spTgt spid="114"/>
                                        </p:tgtEl>
                                        <p:attrNameLst>
                                          <p:attrName>ppt_y</p:attrName>
                                        </p:attrNameLst>
                                      </p:cBhvr>
                                      <p:tavLst>
                                        <p:tav tm="0">
                                          <p:val>
                                            <p:strVal val="1+#ppt_h/2"/>
                                          </p:val>
                                        </p:tav>
                                        <p:tav tm="100000">
                                          <p:val>
                                            <p:strVal val="#ppt_y"/>
                                          </p:val>
                                        </p:tav>
                                      </p:tavLst>
                                    </p:anim>
                                  </p:childTnLst>
                                </p:cTn>
                              </p:par>
                            </p:childTnLst>
                          </p:cTn>
                        </p:par>
                        <p:par>
                          <p:cTn id="101" fill="hold">
                            <p:stCondLst>
                              <p:cond delay="10500"/>
                            </p:stCondLst>
                            <p:childTnLst>
                              <p:par>
                                <p:cTn id="102" presetID="23" presetClass="entr" presetSubtype="16" fill="hold" grpId="0" nodeType="afterEffect">
                                  <p:stCondLst>
                                    <p:cond delay="0"/>
                                  </p:stCondLst>
                                  <p:childTnLst>
                                    <p:set>
                                      <p:cBhvr>
                                        <p:cTn id="103" dur="1" fill="hold">
                                          <p:stCondLst>
                                            <p:cond delay="0"/>
                                          </p:stCondLst>
                                        </p:cTn>
                                        <p:tgtEl>
                                          <p:spTgt spid="77"/>
                                        </p:tgtEl>
                                        <p:attrNameLst>
                                          <p:attrName>style.visibility</p:attrName>
                                        </p:attrNameLst>
                                      </p:cBhvr>
                                      <p:to>
                                        <p:strVal val="visible"/>
                                      </p:to>
                                    </p:set>
                                    <p:anim calcmode="lin" valueType="num">
                                      <p:cBhvr>
                                        <p:cTn id="104" dur="500" fill="hold"/>
                                        <p:tgtEl>
                                          <p:spTgt spid="77"/>
                                        </p:tgtEl>
                                        <p:attrNameLst>
                                          <p:attrName>ppt_w</p:attrName>
                                        </p:attrNameLst>
                                      </p:cBhvr>
                                      <p:tavLst>
                                        <p:tav tm="0">
                                          <p:val>
                                            <p:fltVal val="0"/>
                                          </p:val>
                                        </p:tav>
                                        <p:tav tm="100000">
                                          <p:val>
                                            <p:strVal val="#ppt_w"/>
                                          </p:val>
                                        </p:tav>
                                      </p:tavLst>
                                    </p:anim>
                                    <p:anim calcmode="lin" valueType="num">
                                      <p:cBhvr>
                                        <p:cTn id="105" dur="500" fill="hold"/>
                                        <p:tgtEl>
                                          <p:spTgt spid="77"/>
                                        </p:tgtEl>
                                        <p:attrNameLst>
                                          <p:attrName>ppt_h</p:attrName>
                                        </p:attrNameLst>
                                      </p:cBhvr>
                                      <p:tavLst>
                                        <p:tav tm="0">
                                          <p:val>
                                            <p:fltVal val="0"/>
                                          </p:val>
                                        </p:tav>
                                        <p:tav tm="100000">
                                          <p:val>
                                            <p:strVal val="#ppt_h"/>
                                          </p:val>
                                        </p:tav>
                                      </p:tavLst>
                                    </p:anim>
                                  </p:childTnLst>
                                </p:cTn>
                              </p:par>
                            </p:childTnLst>
                          </p:cTn>
                        </p:par>
                        <p:par>
                          <p:cTn id="106" fill="hold">
                            <p:stCondLst>
                              <p:cond delay="11000"/>
                            </p:stCondLst>
                            <p:childTnLst>
                              <p:par>
                                <p:cTn id="107" presetID="23" presetClass="entr" presetSubtype="16" fill="hold" grpId="0" nodeType="afterEffect">
                                  <p:stCondLst>
                                    <p:cond delay="0"/>
                                  </p:stCondLst>
                                  <p:childTnLst>
                                    <p:set>
                                      <p:cBhvr>
                                        <p:cTn id="108" dur="1" fill="hold">
                                          <p:stCondLst>
                                            <p:cond delay="0"/>
                                          </p:stCondLst>
                                        </p:cTn>
                                        <p:tgtEl>
                                          <p:spTgt spid="83"/>
                                        </p:tgtEl>
                                        <p:attrNameLst>
                                          <p:attrName>style.visibility</p:attrName>
                                        </p:attrNameLst>
                                      </p:cBhvr>
                                      <p:to>
                                        <p:strVal val="visible"/>
                                      </p:to>
                                    </p:set>
                                    <p:anim calcmode="lin" valueType="num">
                                      <p:cBhvr>
                                        <p:cTn id="109" dur="500" fill="hold"/>
                                        <p:tgtEl>
                                          <p:spTgt spid="83"/>
                                        </p:tgtEl>
                                        <p:attrNameLst>
                                          <p:attrName>ppt_w</p:attrName>
                                        </p:attrNameLst>
                                      </p:cBhvr>
                                      <p:tavLst>
                                        <p:tav tm="0">
                                          <p:val>
                                            <p:fltVal val="0"/>
                                          </p:val>
                                        </p:tav>
                                        <p:tav tm="100000">
                                          <p:val>
                                            <p:strVal val="#ppt_w"/>
                                          </p:val>
                                        </p:tav>
                                      </p:tavLst>
                                    </p:anim>
                                    <p:anim calcmode="lin" valueType="num">
                                      <p:cBhvr>
                                        <p:cTn id="110" dur="500" fill="hold"/>
                                        <p:tgtEl>
                                          <p:spTgt spid="83"/>
                                        </p:tgtEl>
                                        <p:attrNameLst>
                                          <p:attrName>ppt_h</p:attrName>
                                        </p:attrNameLst>
                                      </p:cBhvr>
                                      <p:tavLst>
                                        <p:tav tm="0">
                                          <p:val>
                                            <p:fltVal val="0"/>
                                          </p:val>
                                        </p:tav>
                                        <p:tav tm="100000">
                                          <p:val>
                                            <p:strVal val="#ppt_h"/>
                                          </p:val>
                                        </p:tav>
                                      </p:tavLst>
                                    </p:anim>
                                  </p:childTnLst>
                                </p:cTn>
                              </p:par>
                            </p:childTnLst>
                          </p:cTn>
                        </p:par>
                        <p:par>
                          <p:cTn id="111" fill="hold">
                            <p:stCondLst>
                              <p:cond delay="11500"/>
                            </p:stCondLst>
                            <p:childTnLst>
                              <p:par>
                                <p:cTn id="112" presetID="18" presetClass="entr" presetSubtype="12" fill="hold" nodeType="afterEffect">
                                  <p:stCondLst>
                                    <p:cond delay="0"/>
                                  </p:stCondLst>
                                  <p:childTnLst>
                                    <p:set>
                                      <p:cBhvr>
                                        <p:cTn id="113" dur="1" fill="hold">
                                          <p:stCondLst>
                                            <p:cond delay="0"/>
                                          </p:stCondLst>
                                        </p:cTn>
                                        <p:tgtEl>
                                          <p:spTgt spid="91"/>
                                        </p:tgtEl>
                                        <p:attrNameLst>
                                          <p:attrName>style.visibility</p:attrName>
                                        </p:attrNameLst>
                                      </p:cBhvr>
                                      <p:to>
                                        <p:strVal val="visible"/>
                                      </p:to>
                                    </p:set>
                                    <p:animEffect transition="in" filter="strips(downLeft)">
                                      <p:cBhvr>
                                        <p:cTn id="114" dur="500"/>
                                        <p:tgtEl>
                                          <p:spTgt spid="91"/>
                                        </p:tgtEl>
                                      </p:cBhvr>
                                    </p:animEffect>
                                  </p:childTnLst>
                                </p:cTn>
                              </p:par>
                            </p:childTnLst>
                          </p:cTn>
                        </p:par>
                        <p:par>
                          <p:cTn id="115" fill="hold">
                            <p:stCondLst>
                              <p:cond delay="12000"/>
                            </p:stCondLst>
                            <p:childTnLst>
                              <p:par>
                                <p:cTn id="116" presetID="12" presetClass="entr" presetSubtype="4" fill="hold"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slide(fromBottom)">
                                      <p:cBhvr>
                                        <p:cTn id="118" dur="500"/>
                                        <p:tgtEl>
                                          <p:spTgt spid="22"/>
                                        </p:tgtEl>
                                      </p:cBhvr>
                                    </p:animEffect>
                                  </p:childTnLst>
                                </p:cTn>
                              </p:par>
                            </p:childTnLst>
                          </p:cTn>
                        </p:par>
                        <p:par>
                          <p:cTn id="119" fill="hold">
                            <p:stCondLst>
                              <p:cond delay="12500"/>
                            </p:stCondLst>
                            <p:childTnLst>
                              <p:par>
                                <p:cTn id="120" presetID="23" presetClass="entr" presetSubtype="16" fill="hold" grpId="0" nodeType="afterEffect">
                                  <p:stCondLst>
                                    <p:cond delay="0"/>
                                  </p:stCondLst>
                                  <p:childTnLst>
                                    <p:set>
                                      <p:cBhvr>
                                        <p:cTn id="121" dur="1" fill="hold">
                                          <p:stCondLst>
                                            <p:cond delay="0"/>
                                          </p:stCondLst>
                                        </p:cTn>
                                        <p:tgtEl>
                                          <p:spTgt spid="50"/>
                                        </p:tgtEl>
                                        <p:attrNameLst>
                                          <p:attrName>style.visibility</p:attrName>
                                        </p:attrNameLst>
                                      </p:cBhvr>
                                      <p:to>
                                        <p:strVal val="visible"/>
                                      </p:to>
                                    </p:set>
                                    <p:anim calcmode="lin" valueType="num">
                                      <p:cBhvr>
                                        <p:cTn id="122" dur="500" fill="hold"/>
                                        <p:tgtEl>
                                          <p:spTgt spid="50"/>
                                        </p:tgtEl>
                                        <p:attrNameLst>
                                          <p:attrName>ppt_w</p:attrName>
                                        </p:attrNameLst>
                                      </p:cBhvr>
                                      <p:tavLst>
                                        <p:tav tm="0">
                                          <p:val>
                                            <p:fltVal val="0"/>
                                          </p:val>
                                        </p:tav>
                                        <p:tav tm="100000">
                                          <p:val>
                                            <p:strVal val="#ppt_w"/>
                                          </p:val>
                                        </p:tav>
                                      </p:tavLst>
                                    </p:anim>
                                    <p:anim calcmode="lin" valueType="num">
                                      <p:cBhvr>
                                        <p:cTn id="123" dur="500" fill="hold"/>
                                        <p:tgtEl>
                                          <p:spTgt spid="50"/>
                                        </p:tgtEl>
                                        <p:attrNameLst>
                                          <p:attrName>ppt_h</p:attrName>
                                        </p:attrNameLst>
                                      </p:cBhvr>
                                      <p:tavLst>
                                        <p:tav tm="0">
                                          <p:val>
                                            <p:fltVal val="0"/>
                                          </p:val>
                                        </p:tav>
                                        <p:tav tm="100000">
                                          <p:val>
                                            <p:strVal val="#ppt_h"/>
                                          </p:val>
                                        </p:tav>
                                      </p:tavLst>
                                    </p:anim>
                                  </p:childTnLst>
                                </p:cTn>
                              </p:par>
                            </p:childTnLst>
                          </p:cTn>
                        </p:par>
                        <p:par>
                          <p:cTn id="124" fill="hold">
                            <p:stCondLst>
                              <p:cond delay="13000"/>
                            </p:stCondLst>
                            <p:childTnLst>
                              <p:par>
                                <p:cTn id="125" presetID="23" presetClass="entr" presetSubtype="16" fill="hold" grpId="0" nodeType="afterEffect">
                                  <p:stCondLst>
                                    <p:cond delay="0"/>
                                  </p:stCondLst>
                                  <p:childTnLst>
                                    <p:set>
                                      <p:cBhvr>
                                        <p:cTn id="126" dur="1" fill="hold">
                                          <p:stCondLst>
                                            <p:cond delay="0"/>
                                          </p:stCondLst>
                                        </p:cTn>
                                        <p:tgtEl>
                                          <p:spTgt spid="51"/>
                                        </p:tgtEl>
                                        <p:attrNameLst>
                                          <p:attrName>style.visibility</p:attrName>
                                        </p:attrNameLst>
                                      </p:cBhvr>
                                      <p:to>
                                        <p:strVal val="visible"/>
                                      </p:to>
                                    </p:set>
                                    <p:anim calcmode="lin" valueType="num">
                                      <p:cBhvr>
                                        <p:cTn id="127" dur="500" fill="hold"/>
                                        <p:tgtEl>
                                          <p:spTgt spid="51"/>
                                        </p:tgtEl>
                                        <p:attrNameLst>
                                          <p:attrName>ppt_w</p:attrName>
                                        </p:attrNameLst>
                                      </p:cBhvr>
                                      <p:tavLst>
                                        <p:tav tm="0">
                                          <p:val>
                                            <p:fltVal val="0"/>
                                          </p:val>
                                        </p:tav>
                                        <p:tav tm="100000">
                                          <p:val>
                                            <p:strVal val="#ppt_w"/>
                                          </p:val>
                                        </p:tav>
                                      </p:tavLst>
                                    </p:anim>
                                    <p:anim calcmode="lin" valueType="num">
                                      <p:cBhvr>
                                        <p:cTn id="128" dur="500" fill="hold"/>
                                        <p:tgtEl>
                                          <p:spTgt spid="51"/>
                                        </p:tgtEl>
                                        <p:attrNameLst>
                                          <p:attrName>ppt_h</p:attrName>
                                        </p:attrNameLst>
                                      </p:cBhvr>
                                      <p:tavLst>
                                        <p:tav tm="0">
                                          <p:val>
                                            <p:fltVal val="0"/>
                                          </p:val>
                                        </p:tav>
                                        <p:tav tm="100000">
                                          <p:val>
                                            <p:strVal val="#ppt_h"/>
                                          </p:val>
                                        </p:tav>
                                      </p:tavLst>
                                    </p:anim>
                                  </p:childTnLst>
                                </p:cTn>
                              </p:par>
                            </p:childTnLst>
                          </p:cTn>
                        </p:par>
                        <p:par>
                          <p:cTn id="129" fill="hold">
                            <p:stCondLst>
                              <p:cond delay="13500"/>
                            </p:stCondLst>
                            <p:childTnLst>
                              <p:par>
                                <p:cTn id="130" presetID="23" presetClass="entr" presetSubtype="16" fill="hold" nodeType="afterEffect">
                                  <p:stCondLst>
                                    <p:cond delay="0"/>
                                  </p:stCondLst>
                                  <p:childTnLst>
                                    <p:set>
                                      <p:cBhvr>
                                        <p:cTn id="131" dur="1" fill="hold">
                                          <p:stCondLst>
                                            <p:cond delay="0"/>
                                          </p:stCondLst>
                                        </p:cTn>
                                        <p:tgtEl>
                                          <p:spTgt spid="52"/>
                                        </p:tgtEl>
                                        <p:attrNameLst>
                                          <p:attrName>style.visibility</p:attrName>
                                        </p:attrNameLst>
                                      </p:cBhvr>
                                      <p:to>
                                        <p:strVal val="visible"/>
                                      </p:to>
                                    </p:set>
                                    <p:anim calcmode="lin" valueType="num">
                                      <p:cBhvr>
                                        <p:cTn id="132" dur="500" fill="hold"/>
                                        <p:tgtEl>
                                          <p:spTgt spid="52"/>
                                        </p:tgtEl>
                                        <p:attrNameLst>
                                          <p:attrName>ppt_w</p:attrName>
                                        </p:attrNameLst>
                                      </p:cBhvr>
                                      <p:tavLst>
                                        <p:tav tm="0">
                                          <p:val>
                                            <p:fltVal val="0"/>
                                          </p:val>
                                        </p:tav>
                                        <p:tav tm="100000">
                                          <p:val>
                                            <p:strVal val="#ppt_w"/>
                                          </p:val>
                                        </p:tav>
                                      </p:tavLst>
                                    </p:anim>
                                    <p:anim calcmode="lin" valueType="num">
                                      <p:cBhvr>
                                        <p:cTn id="133" dur="500" fill="hold"/>
                                        <p:tgtEl>
                                          <p:spTgt spid="52"/>
                                        </p:tgtEl>
                                        <p:attrNameLst>
                                          <p:attrName>ppt_h</p:attrName>
                                        </p:attrNameLst>
                                      </p:cBhvr>
                                      <p:tavLst>
                                        <p:tav tm="0">
                                          <p:val>
                                            <p:fltVal val="0"/>
                                          </p:val>
                                        </p:tav>
                                        <p:tav tm="100000">
                                          <p:val>
                                            <p:strVal val="#ppt_h"/>
                                          </p:val>
                                        </p:tav>
                                      </p:tavLst>
                                    </p:anim>
                                  </p:childTnLst>
                                </p:cTn>
                              </p:par>
                            </p:childTnLst>
                          </p:cTn>
                        </p:par>
                        <p:par>
                          <p:cTn id="134" fill="hold">
                            <p:stCondLst>
                              <p:cond delay="14000"/>
                            </p:stCondLst>
                            <p:childTnLst>
                              <p:par>
                                <p:cTn id="135" presetID="23" presetClass="entr" presetSubtype="16" fill="hold" grpId="0" nodeType="afterEffect">
                                  <p:stCondLst>
                                    <p:cond delay="0"/>
                                  </p:stCondLst>
                                  <p:childTnLst>
                                    <p:set>
                                      <p:cBhvr>
                                        <p:cTn id="136" dur="1" fill="hold">
                                          <p:stCondLst>
                                            <p:cond delay="0"/>
                                          </p:stCondLst>
                                        </p:cTn>
                                        <p:tgtEl>
                                          <p:spTgt spid="57"/>
                                        </p:tgtEl>
                                        <p:attrNameLst>
                                          <p:attrName>style.visibility</p:attrName>
                                        </p:attrNameLst>
                                      </p:cBhvr>
                                      <p:to>
                                        <p:strVal val="visible"/>
                                      </p:to>
                                    </p:set>
                                    <p:anim calcmode="lin" valueType="num">
                                      <p:cBhvr>
                                        <p:cTn id="137" dur="500" fill="hold"/>
                                        <p:tgtEl>
                                          <p:spTgt spid="57"/>
                                        </p:tgtEl>
                                        <p:attrNameLst>
                                          <p:attrName>ppt_w</p:attrName>
                                        </p:attrNameLst>
                                      </p:cBhvr>
                                      <p:tavLst>
                                        <p:tav tm="0">
                                          <p:val>
                                            <p:fltVal val="0"/>
                                          </p:val>
                                        </p:tav>
                                        <p:tav tm="100000">
                                          <p:val>
                                            <p:strVal val="#ppt_w"/>
                                          </p:val>
                                        </p:tav>
                                      </p:tavLst>
                                    </p:anim>
                                    <p:anim calcmode="lin" valueType="num">
                                      <p:cBhvr>
                                        <p:cTn id="138" dur="500" fill="hold"/>
                                        <p:tgtEl>
                                          <p:spTgt spid="57"/>
                                        </p:tgtEl>
                                        <p:attrNameLst>
                                          <p:attrName>ppt_h</p:attrName>
                                        </p:attrNameLst>
                                      </p:cBhvr>
                                      <p:tavLst>
                                        <p:tav tm="0">
                                          <p:val>
                                            <p:fltVal val="0"/>
                                          </p:val>
                                        </p:tav>
                                        <p:tav tm="100000">
                                          <p:val>
                                            <p:strVal val="#ppt_h"/>
                                          </p:val>
                                        </p:tav>
                                      </p:tavLst>
                                    </p:anim>
                                  </p:childTnLst>
                                </p:cTn>
                              </p:par>
                            </p:childTnLst>
                          </p:cTn>
                        </p:par>
                        <p:par>
                          <p:cTn id="139" fill="hold">
                            <p:stCondLst>
                              <p:cond delay="14500"/>
                            </p:stCondLst>
                            <p:childTnLst>
                              <p:par>
                                <p:cTn id="140" presetID="23" presetClass="entr" presetSubtype="16" fill="hold" nodeType="afterEffect">
                                  <p:stCondLst>
                                    <p:cond delay="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8" grpId="0" animBg="1"/>
      <p:bldP spid="69" grpId="0" animBg="1"/>
      <p:bldP spid="73" grpId="0" animBg="1"/>
      <p:bldP spid="77" grpId="0" animBg="1"/>
      <p:bldP spid="79" grpId="0" animBg="1"/>
      <p:bldP spid="80" grpId="0" animBg="1"/>
      <p:bldP spid="81" grpId="0" animBg="1"/>
      <p:bldP spid="82" grpId="0" animBg="1"/>
      <p:bldP spid="83" grpId="0" animBg="1"/>
      <p:bldP spid="50" grpId="0" animBg="1"/>
      <p:bldP spid="51" grpId="0" animBg="1"/>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227024" y="1548271"/>
            <a:ext cx="3136906" cy="3810000"/>
            <a:chOff x="6029005" y="1412874"/>
            <a:chExt cx="2352680" cy="2857500"/>
          </a:xfrm>
        </p:grpSpPr>
        <p:grpSp>
          <p:nvGrpSpPr>
            <p:cNvPr id="50" name="组合 49"/>
            <p:cNvGrpSpPr/>
            <p:nvPr/>
          </p:nvGrpSpPr>
          <p:grpSpPr>
            <a:xfrm>
              <a:off x="6029005" y="1412874"/>
              <a:ext cx="2352680" cy="2857500"/>
              <a:chOff x="2757485" y="1285874"/>
              <a:chExt cx="2352680" cy="2857500"/>
            </a:xfrm>
          </p:grpSpPr>
          <p:sp>
            <p:nvSpPr>
              <p:cNvPr id="70" name="同侧圆角矩形 69"/>
              <p:cNvSpPr/>
              <p:nvPr/>
            </p:nvSpPr>
            <p:spPr>
              <a:xfrm rot="16200000">
                <a:off x="1916905" y="2126454"/>
                <a:ext cx="2857500" cy="1176340"/>
              </a:xfrm>
              <a:prstGeom prst="round2SameRect">
                <a:avLst>
                  <a:gd name="adj1" fmla="val 857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71" name="同侧圆角矩形 70"/>
              <p:cNvSpPr/>
              <p:nvPr/>
            </p:nvSpPr>
            <p:spPr>
              <a:xfrm rot="5400000">
                <a:off x="3093245" y="2126454"/>
                <a:ext cx="2857500" cy="1176340"/>
              </a:xfrm>
              <a:prstGeom prst="round2SameRect">
                <a:avLst>
                  <a:gd name="adj1" fmla="val 8570"/>
                  <a:gd name="adj2" fmla="val 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51" name="圆角矩形 50"/>
            <p:cNvSpPr/>
            <p:nvPr/>
          </p:nvSpPr>
          <p:spPr>
            <a:xfrm>
              <a:off x="61599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7</a:t>
              </a:r>
              <a:endParaRPr lang="zh-CN" altLang="en-US" sz="2100" dirty="0">
                <a:latin typeface="+mn-ea"/>
                <a:cs typeface="+mn-ea"/>
              </a:endParaRPr>
            </a:p>
          </p:txBody>
        </p:sp>
        <p:sp>
          <p:nvSpPr>
            <p:cNvPr id="52" name="圆角矩形 51"/>
            <p:cNvSpPr/>
            <p:nvPr/>
          </p:nvSpPr>
          <p:spPr>
            <a:xfrm>
              <a:off x="66933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9</a:t>
              </a:r>
              <a:endParaRPr lang="zh-CN" altLang="en-US" sz="2100" dirty="0">
                <a:latin typeface="+mn-ea"/>
                <a:cs typeface="+mn-ea"/>
              </a:endParaRPr>
            </a:p>
          </p:txBody>
        </p:sp>
        <p:sp>
          <p:nvSpPr>
            <p:cNvPr id="53" name="圆角矩形 52"/>
            <p:cNvSpPr/>
            <p:nvPr/>
          </p:nvSpPr>
          <p:spPr>
            <a:xfrm>
              <a:off x="72267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9</a:t>
              </a:r>
              <a:endParaRPr lang="zh-CN" altLang="en-US" sz="2100" dirty="0">
                <a:latin typeface="+mn-ea"/>
                <a:cs typeface="+mn-ea"/>
              </a:endParaRPr>
            </a:p>
          </p:txBody>
        </p:sp>
        <p:sp>
          <p:nvSpPr>
            <p:cNvPr id="54" name="圆角矩形 53"/>
            <p:cNvSpPr/>
            <p:nvPr/>
          </p:nvSpPr>
          <p:spPr>
            <a:xfrm>
              <a:off x="77601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n-ea"/>
                  <a:cs typeface="+mn-ea"/>
                </a:rPr>
                <a:t>÷</a:t>
              </a:r>
              <a:endParaRPr lang="zh-CN" altLang="en-US" dirty="0">
                <a:latin typeface="+mn-ea"/>
                <a:cs typeface="+mn-ea"/>
              </a:endParaRPr>
            </a:p>
          </p:txBody>
        </p:sp>
        <p:sp>
          <p:nvSpPr>
            <p:cNvPr id="55" name="圆角矩形 54"/>
            <p:cNvSpPr/>
            <p:nvPr/>
          </p:nvSpPr>
          <p:spPr>
            <a:xfrm>
              <a:off x="61599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4</a:t>
              </a:r>
              <a:endParaRPr lang="zh-CN" altLang="en-US" sz="2100" dirty="0">
                <a:latin typeface="+mn-ea"/>
                <a:cs typeface="+mn-ea"/>
              </a:endParaRPr>
            </a:p>
          </p:txBody>
        </p:sp>
        <p:sp>
          <p:nvSpPr>
            <p:cNvPr id="56" name="圆角矩形 55"/>
            <p:cNvSpPr/>
            <p:nvPr/>
          </p:nvSpPr>
          <p:spPr>
            <a:xfrm>
              <a:off x="66933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5</a:t>
              </a:r>
              <a:endParaRPr lang="zh-CN" altLang="en-US" sz="2100" dirty="0">
                <a:latin typeface="+mn-ea"/>
                <a:cs typeface="+mn-ea"/>
              </a:endParaRPr>
            </a:p>
          </p:txBody>
        </p:sp>
        <p:sp>
          <p:nvSpPr>
            <p:cNvPr id="57" name="圆角矩形 56"/>
            <p:cNvSpPr/>
            <p:nvPr/>
          </p:nvSpPr>
          <p:spPr>
            <a:xfrm>
              <a:off x="72267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6</a:t>
              </a:r>
              <a:endParaRPr lang="zh-CN" altLang="en-US" sz="2100" dirty="0">
                <a:latin typeface="+mn-ea"/>
                <a:cs typeface="+mn-ea"/>
              </a:endParaRPr>
            </a:p>
          </p:txBody>
        </p:sp>
        <p:sp>
          <p:nvSpPr>
            <p:cNvPr id="58" name="圆角矩形 57"/>
            <p:cNvSpPr/>
            <p:nvPr/>
          </p:nvSpPr>
          <p:spPr>
            <a:xfrm>
              <a:off x="77601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n-ea"/>
                  <a:cs typeface="+mn-ea"/>
                </a:rPr>
                <a:t>×</a:t>
              </a:r>
              <a:endParaRPr lang="zh-CN" altLang="en-US" dirty="0">
                <a:latin typeface="+mn-ea"/>
                <a:cs typeface="+mn-ea"/>
              </a:endParaRPr>
            </a:p>
          </p:txBody>
        </p:sp>
        <p:sp>
          <p:nvSpPr>
            <p:cNvPr id="59" name="圆角矩形 58"/>
            <p:cNvSpPr/>
            <p:nvPr/>
          </p:nvSpPr>
          <p:spPr>
            <a:xfrm>
              <a:off x="61599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1</a:t>
              </a:r>
              <a:endParaRPr lang="zh-CN" altLang="en-US" sz="2100" dirty="0">
                <a:latin typeface="+mn-ea"/>
                <a:cs typeface="+mn-ea"/>
              </a:endParaRPr>
            </a:p>
          </p:txBody>
        </p:sp>
        <p:sp>
          <p:nvSpPr>
            <p:cNvPr id="60" name="圆角矩形 59"/>
            <p:cNvSpPr/>
            <p:nvPr/>
          </p:nvSpPr>
          <p:spPr>
            <a:xfrm>
              <a:off x="66933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2</a:t>
              </a:r>
              <a:endParaRPr lang="zh-CN" altLang="en-US" sz="2100" dirty="0">
                <a:latin typeface="+mn-ea"/>
                <a:cs typeface="+mn-ea"/>
              </a:endParaRPr>
            </a:p>
          </p:txBody>
        </p:sp>
        <p:sp>
          <p:nvSpPr>
            <p:cNvPr id="61" name="圆角矩形 60"/>
            <p:cNvSpPr/>
            <p:nvPr/>
          </p:nvSpPr>
          <p:spPr>
            <a:xfrm>
              <a:off x="72267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3</a:t>
              </a:r>
              <a:endParaRPr lang="zh-CN" altLang="en-US" sz="2100" dirty="0">
                <a:latin typeface="+mn-ea"/>
                <a:cs typeface="+mn-ea"/>
              </a:endParaRPr>
            </a:p>
          </p:txBody>
        </p:sp>
        <p:sp>
          <p:nvSpPr>
            <p:cNvPr id="62" name="圆角矩形 61"/>
            <p:cNvSpPr/>
            <p:nvPr/>
          </p:nvSpPr>
          <p:spPr>
            <a:xfrm>
              <a:off x="77601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mn-ea"/>
                  <a:cs typeface="+mn-ea"/>
                </a:rPr>
                <a:t>—</a:t>
              </a:r>
              <a:endParaRPr lang="zh-CN" altLang="en-US" dirty="0">
                <a:latin typeface="+mn-ea"/>
                <a:cs typeface="+mn-ea"/>
              </a:endParaRPr>
            </a:p>
          </p:txBody>
        </p:sp>
        <p:sp>
          <p:nvSpPr>
            <p:cNvPr id="63" name="圆角矩形 62"/>
            <p:cNvSpPr/>
            <p:nvPr/>
          </p:nvSpPr>
          <p:spPr>
            <a:xfrm>
              <a:off x="61599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0</a:t>
              </a:r>
              <a:endParaRPr lang="zh-CN" altLang="en-US" sz="2100" dirty="0">
                <a:latin typeface="+mn-ea"/>
                <a:cs typeface="+mn-ea"/>
              </a:endParaRPr>
            </a:p>
          </p:txBody>
        </p:sp>
        <p:sp>
          <p:nvSpPr>
            <p:cNvPr id="64" name="圆角矩形 63"/>
            <p:cNvSpPr/>
            <p:nvPr/>
          </p:nvSpPr>
          <p:spPr>
            <a:xfrm>
              <a:off x="66933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mn-ea"/>
                  <a:cs typeface="+mn-ea"/>
                </a:rPr>
                <a:t>●</a:t>
              </a:r>
              <a:endParaRPr lang="zh-CN" altLang="en-US" dirty="0">
                <a:latin typeface="+mn-ea"/>
                <a:cs typeface="+mn-ea"/>
              </a:endParaRPr>
            </a:p>
          </p:txBody>
        </p:sp>
        <p:sp>
          <p:nvSpPr>
            <p:cNvPr id="65" name="圆角矩形 64"/>
            <p:cNvSpPr/>
            <p:nvPr/>
          </p:nvSpPr>
          <p:spPr>
            <a:xfrm>
              <a:off x="72267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a:t>
              </a:r>
              <a:endParaRPr lang="zh-CN" altLang="en-US" sz="2100" dirty="0">
                <a:latin typeface="+mn-ea"/>
                <a:cs typeface="+mn-ea"/>
              </a:endParaRPr>
            </a:p>
          </p:txBody>
        </p:sp>
        <p:sp>
          <p:nvSpPr>
            <p:cNvPr id="66" name="圆角矩形 65"/>
            <p:cNvSpPr/>
            <p:nvPr/>
          </p:nvSpPr>
          <p:spPr>
            <a:xfrm>
              <a:off x="77601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a:t>
              </a:r>
              <a:endParaRPr lang="zh-CN" altLang="en-US" sz="2100" dirty="0">
                <a:latin typeface="+mn-ea"/>
                <a:cs typeface="+mn-ea"/>
              </a:endParaRPr>
            </a:p>
          </p:txBody>
        </p:sp>
        <p:grpSp>
          <p:nvGrpSpPr>
            <p:cNvPr id="67" name="组合 66"/>
            <p:cNvGrpSpPr/>
            <p:nvPr/>
          </p:nvGrpSpPr>
          <p:grpSpPr>
            <a:xfrm>
              <a:off x="6159977" y="1608137"/>
              <a:ext cx="2090736" cy="461964"/>
              <a:chOff x="2757485" y="1285874"/>
              <a:chExt cx="2352680" cy="2857500"/>
            </a:xfrm>
            <a:solidFill>
              <a:schemeClr val="bg1"/>
            </a:solidFill>
          </p:grpSpPr>
          <p:sp>
            <p:nvSpPr>
              <p:cNvPr id="68" name="同侧圆角矩形 67"/>
              <p:cNvSpPr/>
              <p:nvPr/>
            </p:nvSpPr>
            <p:spPr>
              <a:xfrm rot="16200000">
                <a:off x="1916905" y="2126454"/>
                <a:ext cx="2857500" cy="1176340"/>
              </a:xfrm>
              <a:prstGeom prst="round2SameRect">
                <a:avLst>
                  <a:gd name="adj1" fmla="val 14755"/>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69" name="同侧圆角矩形 68"/>
              <p:cNvSpPr/>
              <p:nvPr/>
            </p:nvSpPr>
            <p:spPr>
              <a:xfrm rot="5400000">
                <a:off x="3093245" y="2126454"/>
                <a:ext cx="2857500" cy="1176340"/>
              </a:xfrm>
              <a:prstGeom prst="round2SameRect">
                <a:avLst>
                  <a:gd name="adj1" fmla="val 1269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cxnSp>
        <p:nvCxnSpPr>
          <p:cNvPr id="72" name="直接连接符 71"/>
          <p:cNvCxnSpPr/>
          <p:nvPr/>
        </p:nvCxnSpPr>
        <p:spPr>
          <a:xfrm flipV="1">
            <a:off x="6116321" y="3762373"/>
            <a:ext cx="1778000" cy="672468"/>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7894320" y="2392261"/>
            <a:ext cx="1259840" cy="137011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9154160" y="1658198"/>
            <a:ext cx="1899920" cy="73406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7599681" y="3467732"/>
            <a:ext cx="589280" cy="589280"/>
            <a:chOff x="5699760" y="2833209"/>
            <a:chExt cx="441960" cy="441960"/>
          </a:xfrm>
        </p:grpSpPr>
        <p:sp>
          <p:nvSpPr>
            <p:cNvPr id="76" name="椭圆 75"/>
            <p:cNvSpPr/>
            <p:nvPr/>
          </p:nvSpPr>
          <p:spPr>
            <a:xfrm>
              <a:off x="5699760" y="2833209"/>
              <a:ext cx="441960" cy="441960"/>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77" name="组合 76"/>
            <p:cNvGrpSpPr/>
            <p:nvPr/>
          </p:nvGrpSpPr>
          <p:grpSpPr>
            <a:xfrm>
              <a:off x="5837745" y="2934283"/>
              <a:ext cx="165990" cy="239812"/>
              <a:chOff x="6689725" y="4826000"/>
              <a:chExt cx="588963" cy="850901"/>
            </a:xfrm>
          </p:grpSpPr>
          <p:sp>
            <p:nvSpPr>
              <p:cNvPr id="78"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9"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0"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81" name="组合 80"/>
          <p:cNvGrpSpPr/>
          <p:nvPr/>
        </p:nvGrpSpPr>
        <p:grpSpPr>
          <a:xfrm>
            <a:off x="5821680" y="4140200"/>
            <a:ext cx="589280" cy="589280"/>
            <a:chOff x="4366260" y="3337560"/>
            <a:chExt cx="441960" cy="441960"/>
          </a:xfrm>
        </p:grpSpPr>
        <p:sp>
          <p:nvSpPr>
            <p:cNvPr id="82" name="椭圆 81"/>
            <p:cNvSpPr/>
            <p:nvPr/>
          </p:nvSpPr>
          <p:spPr>
            <a:xfrm>
              <a:off x="4366260" y="3337560"/>
              <a:ext cx="441960" cy="441960"/>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83" name="组合 82"/>
            <p:cNvGrpSpPr/>
            <p:nvPr/>
          </p:nvGrpSpPr>
          <p:grpSpPr>
            <a:xfrm>
              <a:off x="4472927" y="3438635"/>
              <a:ext cx="228626" cy="239810"/>
              <a:chOff x="2847975" y="6135688"/>
              <a:chExt cx="811213" cy="850900"/>
            </a:xfrm>
          </p:grpSpPr>
          <p:sp>
            <p:nvSpPr>
              <p:cNvPr id="84"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5"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6"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87" name="组合 86"/>
          <p:cNvGrpSpPr/>
          <p:nvPr/>
        </p:nvGrpSpPr>
        <p:grpSpPr>
          <a:xfrm>
            <a:off x="10759441" y="1363556"/>
            <a:ext cx="589280" cy="589280"/>
            <a:chOff x="8069580" y="1255077"/>
            <a:chExt cx="441960" cy="441960"/>
          </a:xfrm>
        </p:grpSpPr>
        <p:sp>
          <p:nvSpPr>
            <p:cNvPr id="88" name="椭圆 87"/>
            <p:cNvSpPr/>
            <p:nvPr/>
          </p:nvSpPr>
          <p:spPr>
            <a:xfrm>
              <a:off x="8069580" y="1255077"/>
              <a:ext cx="441960" cy="441960"/>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89" name="组合 88"/>
            <p:cNvGrpSpPr/>
            <p:nvPr/>
          </p:nvGrpSpPr>
          <p:grpSpPr>
            <a:xfrm>
              <a:off x="8168640" y="1356151"/>
              <a:ext cx="243840" cy="239812"/>
              <a:chOff x="5294313" y="6135688"/>
              <a:chExt cx="865188" cy="850900"/>
            </a:xfrm>
          </p:grpSpPr>
          <p:sp>
            <p:nvSpPr>
              <p:cNvPr id="90"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1"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2"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3"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4"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0" name="组合 139"/>
          <p:cNvGrpSpPr/>
          <p:nvPr/>
        </p:nvGrpSpPr>
        <p:grpSpPr>
          <a:xfrm>
            <a:off x="8859521" y="2097619"/>
            <a:ext cx="589280" cy="589280"/>
            <a:chOff x="6644640" y="1805624"/>
            <a:chExt cx="441960" cy="441960"/>
          </a:xfrm>
        </p:grpSpPr>
        <p:sp>
          <p:nvSpPr>
            <p:cNvPr id="141" name="椭圆 140"/>
            <p:cNvSpPr/>
            <p:nvPr/>
          </p:nvSpPr>
          <p:spPr>
            <a:xfrm>
              <a:off x="6644640" y="1805624"/>
              <a:ext cx="441960" cy="441960"/>
            </a:xfrm>
            <a:prstGeom prst="ellipse">
              <a:avLst/>
            </a:prstGeom>
            <a:solidFill>
              <a:schemeClr val="accent4"/>
            </a:solidFill>
            <a:ln w="1270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42" name="组合 141"/>
            <p:cNvGrpSpPr/>
            <p:nvPr/>
          </p:nvGrpSpPr>
          <p:grpSpPr>
            <a:xfrm>
              <a:off x="6789336" y="1906698"/>
              <a:ext cx="152568" cy="239812"/>
              <a:chOff x="6694488" y="6135688"/>
              <a:chExt cx="541338" cy="850900"/>
            </a:xfrm>
          </p:grpSpPr>
          <p:sp>
            <p:nvSpPr>
              <p:cNvPr id="143"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8"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9"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0"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51" name="内容占位符 2"/>
          <p:cNvSpPr txBox="1">
            <a:spLocks/>
          </p:cNvSpPr>
          <p:nvPr/>
        </p:nvSpPr>
        <p:spPr>
          <a:xfrm>
            <a:off x="6116321" y="4764677"/>
            <a:ext cx="2874163" cy="1034144"/>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2"/>
                </a:solidFill>
                <a:ea typeface="+mn-ea"/>
                <a:cs typeface="+mn-ea"/>
              </a:rPr>
              <a:t>在此输入您的文字标题</a:t>
            </a:r>
            <a:endParaRPr lang="en-US" altLang="zh-CN" sz="1300" dirty="0">
              <a:solidFill>
                <a:schemeClr val="accent2"/>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cxnSp>
        <p:nvCxnSpPr>
          <p:cNvPr id="152" name="直接连接符 151"/>
          <p:cNvCxnSpPr>
            <a:stCxn id="82" idx="4"/>
          </p:cNvCxnSpPr>
          <p:nvPr/>
        </p:nvCxnSpPr>
        <p:spPr>
          <a:xfrm>
            <a:off x="6116320" y="4729480"/>
            <a:ext cx="0" cy="929640"/>
          </a:xfrm>
          <a:prstGeom prst="line">
            <a:avLst/>
          </a:prstGeom>
          <a:ln w="12700">
            <a:solidFill>
              <a:schemeClr val="accent2"/>
            </a:solidFill>
            <a:prstDash val="sysDot"/>
            <a:tailEnd type="oval" w="sm" len="sm"/>
          </a:ln>
        </p:spPr>
        <p:style>
          <a:lnRef idx="1">
            <a:schemeClr val="accent1"/>
          </a:lnRef>
          <a:fillRef idx="0">
            <a:schemeClr val="accent1"/>
          </a:fillRef>
          <a:effectRef idx="0">
            <a:schemeClr val="accent1"/>
          </a:effectRef>
          <a:fontRef idx="minor">
            <a:schemeClr val="tx1"/>
          </a:fontRef>
        </p:style>
      </p:cxnSp>
      <p:sp>
        <p:nvSpPr>
          <p:cNvPr id="153" name="内容占位符 2"/>
          <p:cNvSpPr txBox="1">
            <a:spLocks/>
          </p:cNvSpPr>
          <p:nvPr/>
        </p:nvSpPr>
        <p:spPr>
          <a:xfrm>
            <a:off x="5425492" y="2278782"/>
            <a:ext cx="2505517"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3"/>
                </a:solidFill>
                <a:ea typeface="+mn-ea"/>
                <a:cs typeface="+mn-ea"/>
              </a:rPr>
              <a:t>在此输入您的文字标题</a:t>
            </a:r>
            <a:endParaRPr lang="en-US" altLang="zh-CN" sz="1300" dirty="0">
              <a:solidFill>
                <a:schemeClr val="accent3"/>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154" name="内容占位符 2"/>
          <p:cNvSpPr txBox="1">
            <a:spLocks/>
          </p:cNvSpPr>
          <p:nvPr/>
        </p:nvSpPr>
        <p:spPr>
          <a:xfrm>
            <a:off x="8879789" y="3049725"/>
            <a:ext cx="2174291"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5"/>
                </a:solidFill>
                <a:ea typeface="+mn-ea"/>
                <a:cs typeface="+mn-ea"/>
              </a:rPr>
              <a:t>在此输入您的文字标题</a:t>
            </a:r>
            <a:endParaRPr lang="en-US" altLang="zh-CN" sz="1300" dirty="0">
              <a:solidFill>
                <a:schemeClr val="accent5"/>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155" name="内容占位符 2"/>
          <p:cNvSpPr txBox="1">
            <a:spLocks/>
          </p:cNvSpPr>
          <p:nvPr/>
        </p:nvSpPr>
        <p:spPr>
          <a:xfrm>
            <a:off x="6279998" y="1065177"/>
            <a:ext cx="2852621" cy="966189"/>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ea typeface="+mn-ea"/>
                <a:cs typeface="+mn-ea"/>
              </a:rPr>
              <a:t>在此输入您的文字标题</a:t>
            </a:r>
            <a:endParaRPr lang="en-US" altLang="zh-CN" sz="1300" dirty="0">
              <a:solidFill>
                <a:schemeClr val="accent4"/>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cxnSp>
        <p:nvCxnSpPr>
          <p:cNvPr id="156" name="直接连接符 155"/>
          <p:cNvCxnSpPr>
            <a:stCxn id="76" idx="0"/>
          </p:cNvCxnSpPr>
          <p:nvPr/>
        </p:nvCxnSpPr>
        <p:spPr>
          <a:xfrm flipV="1">
            <a:off x="7894320" y="2329623"/>
            <a:ext cx="0" cy="1138111"/>
          </a:xfrm>
          <a:prstGeom prst="line">
            <a:avLst/>
          </a:prstGeom>
          <a:ln w="12700">
            <a:solidFill>
              <a:schemeClr val="accent3"/>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141" idx="0"/>
          </p:cNvCxnSpPr>
          <p:nvPr/>
        </p:nvCxnSpPr>
        <p:spPr>
          <a:xfrm flipV="1">
            <a:off x="9154160" y="1137921"/>
            <a:ext cx="0" cy="959699"/>
          </a:xfrm>
          <a:prstGeom prst="line">
            <a:avLst/>
          </a:prstGeom>
          <a:ln w="12700">
            <a:solidFill>
              <a:schemeClr val="accent4"/>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stCxn id="88" idx="4"/>
          </p:cNvCxnSpPr>
          <p:nvPr/>
        </p:nvCxnSpPr>
        <p:spPr>
          <a:xfrm>
            <a:off x="11054080" y="1952837"/>
            <a:ext cx="0" cy="2187364"/>
          </a:xfrm>
          <a:prstGeom prst="line">
            <a:avLst/>
          </a:prstGeom>
          <a:ln w="12700">
            <a:solidFill>
              <a:schemeClr val="accent5"/>
            </a:solidFill>
            <a:prstDash val="sysDot"/>
            <a:tailEnd type="oval" w="sm" len="sm"/>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6941944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anim calcmode="lin" valueType="num">
                                      <p:cBhvr>
                                        <p:cTn id="8" dur="500" fill="hold"/>
                                        <p:tgtEl>
                                          <p:spTgt spid="49"/>
                                        </p:tgtEl>
                                        <p:attrNameLst>
                                          <p:attrName>ppt_x</p:attrName>
                                        </p:attrNameLst>
                                      </p:cBhvr>
                                      <p:tavLst>
                                        <p:tav tm="0">
                                          <p:val>
                                            <p:strVal val="#ppt_x"/>
                                          </p:val>
                                        </p:tav>
                                        <p:tav tm="100000">
                                          <p:val>
                                            <p:strVal val="#ppt_x"/>
                                          </p:val>
                                        </p:tav>
                                      </p:tavLst>
                                    </p:anim>
                                    <p:anim calcmode="lin" valueType="num">
                                      <p:cBhvr>
                                        <p:cTn id="9" dur="50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300" fill="hold"/>
                                        <p:tgtEl>
                                          <p:spTgt spid="81"/>
                                        </p:tgtEl>
                                        <p:attrNameLst>
                                          <p:attrName>ppt_w</p:attrName>
                                        </p:attrNameLst>
                                      </p:cBhvr>
                                      <p:tavLst>
                                        <p:tav tm="0">
                                          <p:val>
                                            <p:fltVal val="0"/>
                                          </p:val>
                                        </p:tav>
                                        <p:tav tm="100000">
                                          <p:val>
                                            <p:strVal val="#ppt_w"/>
                                          </p:val>
                                        </p:tav>
                                      </p:tavLst>
                                    </p:anim>
                                    <p:anim calcmode="lin" valueType="num">
                                      <p:cBhvr>
                                        <p:cTn id="14" dur="300" fill="hold"/>
                                        <p:tgtEl>
                                          <p:spTgt spid="81"/>
                                        </p:tgtEl>
                                        <p:attrNameLst>
                                          <p:attrName>ppt_h</p:attrName>
                                        </p:attrNameLst>
                                      </p:cBhvr>
                                      <p:tavLst>
                                        <p:tav tm="0">
                                          <p:val>
                                            <p:fltVal val="0"/>
                                          </p:val>
                                        </p:tav>
                                        <p:tav tm="100000">
                                          <p:val>
                                            <p:strVal val="#ppt_h"/>
                                          </p:val>
                                        </p:tav>
                                      </p:tavLst>
                                    </p:anim>
                                    <p:animEffect transition="in" filter="fade">
                                      <p:cBhvr>
                                        <p:cTn id="15" dur="300"/>
                                        <p:tgtEl>
                                          <p:spTgt spid="81"/>
                                        </p:tgtEl>
                                      </p:cBhvr>
                                    </p:animEffect>
                                  </p:childTnLst>
                                </p:cTn>
                              </p:par>
                            </p:childTnLst>
                          </p:cTn>
                        </p:par>
                        <p:par>
                          <p:cTn id="16" fill="hold">
                            <p:stCondLst>
                              <p:cond delay="800"/>
                            </p:stCondLst>
                            <p:childTnLst>
                              <p:par>
                                <p:cTn id="17" presetID="22" presetClass="entr" presetSubtype="8"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left)">
                                      <p:cBhvr>
                                        <p:cTn id="19" dur="300"/>
                                        <p:tgtEl>
                                          <p:spTgt spid="72"/>
                                        </p:tgtEl>
                                      </p:cBhvr>
                                    </p:animEffect>
                                  </p:childTnLst>
                                </p:cTn>
                              </p:par>
                            </p:childTnLst>
                          </p:cTn>
                        </p:par>
                        <p:par>
                          <p:cTn id="20" fill="hold">
                            <p:stCondLst>
                              <p:cond delay="1100"/>
                            </p:stCondLst>
                            <p:childTnLst>
                              <p:par>
                                <p:cTn id="21" presetID="53" presetClass="entr" presetSubtype="16"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p:cTn id="23" dur="300" fill="hold"/>
                                        <p:tgtEl>
                                          <p:spTgt spid="75"/>
                                        </p:tgtEl>
                                        <p:attrNameLst>
                                          <p:attrName>ppt_w</p:attrName>
                                        </p:attrNameLst>
                                      </p:cBhvr>
                                      <p:tavLst>
                                        <p:tav tm="0">
                                          <p:val>
                                            <p:fltVal val="0"/>
                                          </p:val>
                                        </p:tav>
                                        <p:tav tm="100000">
                                          <p:val>
                                            <p:strVal val="#ppt_w"/>
                                          </p:val>
                                        </p:tav>
                                      </p:tavLst>
                                    </p:anim>
                                    <p:anim calcmode="lin" valueType="num">
                                      <p:cBhvr>
                                        <p:cTn id="24" dur="300" fill="hold"/>
                                        <p:tgtEl>
                                          <p:spTgt spid="75"/>
                                        </p:tgtEl>
                                        <p:attrNameLst>
                                          <p:attrName>ppt_h</p:attrName>
                                        </p:attrNameLst>
                                      </p:cBhvr>
                                      <p:tavLst>
                                        <p:tav tm="0">
                                          <p:val>
                                            <p:fltVal val="0"/>
                                          </p:val>
                                        </p:tav>
                                        <p:tav tm="100000">
                                          <p:val>
                                            <p:strVal val="#ppt_h"/>
                                          </p:val>
                                        </p:tav>
                                      </p:tavLst>
                                    </p:anim>
                                    <p:animEffect transition="in" filter="fade">
                                      <p:cBhvr>
                                        <p:cTn id="25" dur="300"/>
                                        <p:tgtEl>
                                          <p:spTgt spid="75"/>
                                        </p:tgtEl>
                                      </p:cBhvr>
                                    </p:animEffect>
                                  </p:childTnLst>
                                </p:cTn>
                              </p:par>
                            </p:childTnLst>
                          </p:cTn>
                        </p:par>
                        <p:par>
                          <p:cTn id="26" fill="hold">
                            <p:stCondLst>
                              <p:cond delay="1400"/>
                            </p:stCondLst>
                            <p:childTnLst>
                              <p:par>
                                <p:cTn id="27" presetID="22" presetClass="entr" presetSubtype="8" fill="hold"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300"/>
                                        <p:tgtEl>
                                          <p:spTgt spid="73"/>
                                        </p:tgtEl>
                                      </p:cBhvr>
                                    </p:animEffect>
                                  </p:childTnLst>
                                </p:cTn>
                              </p:par>
                            </p:childTnLst>
                          </p:cTn>
                        </p:par>
                        <p:par>
                          <p:cTn id="30" fill="hold">
                            <p:stCondLst>
                              <p:cond delay="1700"/>
                            </p:stCondLst>
                            <p:childTnLst>
                              <p:par>
                                <p:cTn id="31" presetID="53" presetClass="entr" presetSubtype="16" fill="hold" nodeType="afterEffect">
                                  <p:stCondLst>
                                    <p:cond delay="0"/>
                                  </p:stCondLst>
                                  <p:childTnLst>
                                    <p:set>
                                      <p:cBhvr>
                                        <p:cTn id="32" dur="1" fill="hold">
                                          <p:stCondLst>
                                            <p:cond delay="0"/>
                                          </p:stCondLst>
                                        </p:cTn>
                                        <p:tgtEl>
                                          <p:spTgt spid="140"/>
                                        </p:tgtEl>
                                        <p:attrNameLst>
                                          <p:attrName>style.visibility</p:attrName>
                                        </p:attrNameLst>
                                      </p:cBhvr>
                                      <p:to>
                                        <p:strVal val="visible"/>
                                      </p:to>
                                    </p:set>
                                    <p:anim calcmode="lin" valueType="num">
                                      <p:cBhvr>
                                        <p:cTn id="33" dur="300" fill="hold"/>
                                        <p:tgtEl>
                                          <p:spTgt spid="140"/>
                                        </p:tgtEl>
                                        <p:attrNameLst>
                                          <p:attrName>ppt_w</p:attrName>
                                        </p:attrNameLst>
                                      </p:cBhvr>
                                      <p:tavLst>
                                        <p:tav tm="0">
                                          <p:val>
                                            <p:fltVal val="0"/>
                                          </p:val>
                                        </p:tav>
                                        <p:tav tm="100000">
                                          <p:val>
                                            <p:strVal val="#ppt_w"/>
                                          </p:val>
                                        </p:tav>
                                      </p:tavLst>
                                    </p:anim>
                                    <p:anim calcmode="lin" valueType="num">
                                      <p:cBhvr>
                                        <p:cTn id="34" dur="300" fill="hold"/>
                                        <p:tgtEl>
                                          <p:spTgt spid="140"/>
                                        </p:tgtEl>
                                        <p:attrNameLst>
                                          <p:attrName>ppt_h</p:attrName>
                                        </p:attrNameLst>
                                      </p:cBhvr>
                                      <p:tavLst>
                                        <p:tav tm="0">
                                          <p:val>
                                            <p:fltVal val="0"/>
                                          </p:val>
                                        </p:tav>
                                        <p:tav tm="100000">
                                          <p:val>
                                            <p:strVal val="#ppt_h"/>
                                          </p:val>
                                        </p:tav>
                                      </p:tavLst>
                                    </p:anim>
                                    <p:animEffect transition="in" filter="fade">
                                      <p:cBhvr>
                                        <p:cTn id="35" dur="300"/>
                                        <p:tgtEl>
                                          <p:spTgt spid="140"/>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300"/>
                                        <p:tgtEl>
                                          <p:spTgt spid="74"/>
                                        </p:tgtEl>
                                      </p:cBhvr>
                                    </p:animEffect>
                                  </p:childTnLst>
                                </p:cTn>
                              </p:par>
                            </p:childTnLst>
                          </p:cTn>
                        </p:par>
                        <p:par>
                          <p:cTn id="40" fill="hold">
                            <p:stCondLst>
                              <p:cond delay="2300"/>
                            </p:stCondLst>
                            <p:childTnLst>
                              <p:par>
                                <p:cTn id="41" presetID="53" presetClass="entr" presetSubtype="16"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p:cTn id="43" dur="300" fill="hold"/>
                                        <p:tgtEl>
                                          <p:spTgt spid="87"/>
                                        </p:tgtEl>
                                        <p:attrNameLst>
                                          <p:attrName>ppt_w</p:attrName>
                                        </p:attrNameLst>
                                      </p:cBhvr>
                                      <p:tavLst>
                                        <p:tav tm="0">
                                          <p:val>
                                            <p:fltVal val="0"/>
                                          </p:val>
                                        </p:tav>
                                        <p:tav tm="100000">
                                          <p:val>
                                            <p:strVal val="#ppt_w"/>
                                          </p:val>
                                        </p:tav>
                                      </p:tavLst>
                                    </p:anim>
                                    <p:anim calcmode="lin" valueType="num">
                                      <p:cBhvr>
                                        <p:cTn id="44" dur="300" fill="hold"/>
                                        <p:tgtEl>
                                          <p:spTgt spid="87"/>
                                        </p:tgtEl>
                                        <p:attrNameLst>
                                          <p:attrName>ppt_h</p:attrName>
                                        </p:attrNameLst>
                                      </p:cBhvr>
                                      <p:tavLst>
                                        <p:tav tm="0">
                                          <p:val>
                                            <p:fltVal val="0"/>
                                          </p:val>
                                        </p:tav>
                                        <p:tav tm="100000">
                                          <p:val>
                                            <p:strVal val="#ppt_h"/>
                                          </p:val>
                                        </p:tav>
                                      </p:tavLst>
                                    </p:anim>
                                    <p:animEffect transition="in" filter="fade">
                                      <p:cBhvr>
                                        <p:cTn id="45" dur="300"/>
                                        <p:tgtEl>
                                          <p:spTgt spid="87"/>
                                        </p:tgtEl>
                                      </p:cBhvr>
                                    </p:animEffect>
                                  </p:childTnLst>
                                </p:cTn>
                              </p:par>
                            </p:childTnLst>
                          </p:cTn>
                        </p:par>
                        <p:par>
                          <p:cTn id="46" fill="hold">
                            <p:stCondLst>
                              <p:cond delay="2600"/>
                            </p:stCondLst>
                            <p:childTnLst>
                              <p:par>
                                <p:cTn id="47" presetID="22" presetClass="entr" presetSubtype="1" fill="hold" nodeType="afterEffect">
                                  <p:stCondLst>
                                    <p:cond delay="0"/>
                                  </p:stCondLst>
                                  <p:childTnLst>
                                    <p:set>
                                      <p:cBhvr>
                                        <p:cTn id="48" dur="1" fill="hold">
                                          <p:stCondLst>
                                            <p:cond delay="0"/>
                                          </p:stCondLst>
                                        </p:cTn>
                                        <p:tgtEl>
                                          <p:spTgt spid="152"/>
                                        </p:tgtEl>
                                        <p:attrNameLst>
                                          <p:attrName>style.visibility</p:attrName>
                                        </p:attrNameLst>
                                      </p:cBhvr>
                                      <p:to>
                                        <p:strVal val="visible"/>
                                      </p:to>
                                    </p:set>
                                    <p:animEffect transition="in" filter="wipe(up)">
                                      <p:cBhvr>
                                        <p:cTn id="49" dur="300"/>
                                        <p:tgtEl>
                                          <p:spTgt spid="152"/>
                                        </p:tgtEl>
                                      </p:cBhvr>
                                    </p:animEffect>
                                  </p:childTnLst>
                                </p:cTn>
                              </p:par>
                            </p:childTnLst>
                          </p:cTn>
                        </p:par>
                        <p:par>
                          <p:cTn id="50" fill="hold">
                            <p:stCondLst>
                              <p:cond delay="2900"/>
                            </p:stCondLst>
                            <p:childTnLst>
                              <p:par>
                                <p:cTn id="51" presetID="10" presetClass="entr" presetSubtype="0" fill="hold" grpId="0" nodeType="afterEffect">
                                  <p:stCondLst>
                                    <p:cond delay="0"/>
                                  </p:stCondLst>
                                  <p:childTnLst>
                                    <p:set>
                                      <p:cBhvr>
                                        <p:cTn id="52" dur="1" fill="hold">
                                          <p:stCondLst>
                                            <p:cond delay="0"/>
                                          </p:stCondLst>
                                        </p:cTn>
                                        <p:tgtEl>
                                          <p:spTgt spid="151"/>
                                        </p:tgtEl>
                                        <p:attrNameLst>
                                          <p:attrName>style.visibility</p:attrName>
                                        </p:attrNameLst>
                                      </p:cBhvr>
                                      <p:to>
                                        <p:strVal val="visible"/>
                                      </p:to>
                                    </p:set>
                                    <p:animEffect transition="in" filter="fade">
                                      <p:cBhvr>
                                        <p:cTn id="53" dur="300"/>
                                        <p:tgtEl>
                                          <p:spTgt spid="151"/>
                                        </p:tgtEl>
                                      </p:cBhvr>
                                    </p:animEffect>
                                  </p:childTnLst>
                                </p:cTn>
                              </p:par>
                            </p:childTnLst>
                          </p:cTn>
                        </p:par>
                        <p:par>
                          <p:cTn id="54" fill="hold">
                            <p:stCondLst>
                              <p:cond delay="3200"/>
                            </p:stCondLst>
                            <p:childTnLst>
                              <p:par>
                                <p:cTn id="55" presetID="22" presetClass="entr" presetSubtype="4" fill="hold" nodeType="afterEffect">
                                  <p:stCondLst>
                                    <p:cond delay="0"/>
                                  </p:stCondLst>
                                  <p:childTnLst>
                                    <p:set>
                                      <p:cBhvr>
                                        <p:cTn id="56" dur="1" fill="hold">
                                          <p:stCondLst>
                                            <p:cond delay="0"/>
                                          </p:stCondLst>
                                        </p:cTn>
                                        <p:tgtEl>
                                          <p:spTgt spid="156"/>
                                        </p:tgtEl>
                                        <p:attrNameLst>
                                          <p:attrName>style.visibility</p:attrName>
                                        </p:attrNameLst>
                                      </p:cBhvr>
                                      <p:to>
                                        <p:strVal val="visible"/>
                                      </p:to>
                                    </p:set>
                                    <p:animEffect transition="in" filter="wipe(down)">
                                      <p:cBhvr>
                                        <p:cTn id="57" dur="300"/>
                                        <p:tgtEl>
                                          <p:spTgt spid="156"/>
                                        </p:tgtEl>
                                      </p:cBhvr>
                                    </p:animEffect>
                                  </p:childTnLst>
                                </p:cTn>
                              </p:par>
                            </p:childTnLst>
                          </p:cTn>
                        </p:par>
                        <p:par>
                          <p:cTn id="58" fill="hold">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153"/>
                                        </p:tgtEl>
                                        <p:attrNameLst>
                                          <p:attrName>style.visibility</p:attrName>
                                        </p:attrNameLst>
                                      </p:cBhvr>
                                      <p:to>
                                        <p:strVal val="visible"/>
                                      </p:to>
                                    </p:set>
                                    <p:animEffect transition="in" filter="fade">
                                      <p:cBhvr>
                                        <p:cTn id="61" dur="300"/>
                                        <p:tgtEl>
                                          <p:spTgt spid="153"/>
                                        </p:tgtEl>
                                      </p:cBhvr>
                                    </p:animEffect>
                                  </p:childTnLst>
                                </p:cTn>
                              </p:par>
                            </p:childTnLst>
                          </p:cTn>
                        </p:par>
                        <p:par>
                          <p:cTn id="62" fill="hold">
                            <p:stCondLst>
                              <p:cond delay="3800"/>
                            </p:stCondLst>
                            <p:childTnLst>
                              <p:par>
                                <p:cTn id="63" presetID="22" presetClass="entr" presetSubtype="4" fill="hold" nodeType="afterEffect">
                                  <p:stCondLst>
                                    <p:cond delay="0"/>
                                  </p:stCondLst>
                                  <p:childTnLst>
                                    <p:set>
                                      <p:cBhvr>
                                        <p:cTn id="64" dur="1" fill="hold">
                                          <p:stCondLst>
                                            <p:cond delay="0"/>
                                          </p:stCondLst>
                                        </p:cTn>
                                        <p:tgtEl>
                                          <p:spTgt spid="157"/>
                                        </p:tgtEl>
                                        <p:attrNameLst>
                                          <p:attrName>style.visibility</p:attrName>
                                        </p:attrNameLst>
                                      </p:cBhvr>
                                      <p:to>
                                        <p:strVal val="visible"/>
                                      </p:to>
                                    </p:set>
                                    <p:animEffect transition="in" filter="wipe(down)">
                                      <p:cBhvr>
                                        <p:cTn id="65" dur="300"/>
                                        <p:tgtEl>
                                          <p:spTgt spid="157"/>
                                        </p:tgtEl>
                                      </p:cBhvr>
                                    </p:animEffect>
                                  </p:childTnLst>
                                </p:cTn>
                              </p:par>
                            </p:childTnLst>
                          </p:cTn>
                        </p:par>
                        <p:par>
                          <p:cTn id="66" fill="hold">
                            <p:stCondLst>
                              <p:cond delay="4100"/>
                            </p:stCondLst>
                            <p:childTnLst>
                              <p:par>
                                <p:cTn id="67" presetID="10" presetClass="entr" presetSubtype="0" fill="hold" grpId="0" nodeType="afterEffect">
                                  <p:stCondLst>
                                    <p:cond delay="0"/>
                                  </p:stCondLst>
                                  <p:childTnLst>
                                    <p:set>
                                      <p:cBhvr>
                                        <p:cTn id="68" dur="1" fill="hold">
                                          <p:stCondLst>
                                            <p:cond delay="0"/>
                                          </p:stCondLst>
                                        </p:cTn>
                                        <p:tgtEl>
                                          <p:spTgt spid="155"/>
                                        </p:tgtEl>
                                        <p:attrNameLst>
                                          <p:attrName>style.visibility</p:attrName>
                                        </p:attrNameLst>
                                      </p:cBhvr>
                                      <p:to>
                                        <p:strVal val="visible"/>
                                      </p:to>
                                    </p:set>
                                    <p:animEffect transition="in" filter="fade">
                                      <p:cBhvr>
                                        <p:cTn id="69" dur="300"/>
                                        <p:tgtEl>
                                          <p:spTgt spid="155"/>
                                        </p:tgtEl>
                                      </p:cBhvr>
                                    </p:animEffect>
                                  </p:childTnLst>
                                </p:cTn>
                              </p:par>
                            </p:childTnLst>
                          </p:cTn>
                        </p:par>
                        <p:par>
                          <p:cTn id="70" fill="hold">
                            <p:stCondLst>
                              <p:cond delay="4400"/>
                            </p:stCondLst>
                            <p:childTnLst>
                              <p:par>
                                <p:cTn id="71" presetID="22" presetClass="entr" presetSubtype="1" fill="hold" nodeType="afterEffect">
                                  <p:stCondLst>
                                    <p:cond delay="0"/>
                                  </p:stCondLst>
                                  <p:childTnLst>
                                    <p:set>
                                      <p:cBhvr>
                                        <p:cTn id="72" dur="1" fill="hold">
                                          <p:stCondLst>
                                            <p:cond delay="0"/>
                                          </p:stCondLst>
                                        </p:cTn>
                                        <p:tgtEl>
                                          <p:spTgt spid="158"/>
                                        </p:tgtEl>
                                        <p:attrNameLst>
                                          <p:attrName>style.visibility</p:attrName>
                                        </p:attrNameLst>
                                      </p:cBhvr>
                                      <p:to>
                                        <p:strVal val="visible"/>
                                      </p:to>
                                    </p:set>
                                    <p:animEffect transition="in" filter="wipe(up)">
                                      <p:cBhvr>
                                        <p:cTn id="73" dur="300"/>
                                        <p:tgtEl>
                                          <p:spTgt spid="158"/>
                                        </p:tgtEl>
                                      </p:cBhvr>
                                    </p:animEffect>
                                  </p:childTnLst>
                                </p:cTn>
                              </p:par>
                            </p:childTnLst>
                          </p:cTn>
                        </p:par>
                        <p:par>
                          <p:cTn id="74" fill="hold">
                            <p:stCondLst>
                              <p:cond delay="4700"/>
                            </p:stCondLst>
                            <p:childTnLst>
                              <p:par>
                                <p:cTn id="75" presetID="10" presetClass="entr" presetSubtype="0" fill="hold" grpId="0" nodeType="afterEffect">
                                  <p:stCondLst>
                                    <p:cond delay="0"/>
                                  </p:stCondLst>
                                  <p:childTnLst>
                                    <p:set>
                                      <p:cBhvr>
                                        <p:cTn id="76" dur="1" fill="hold">
                                          <p:stCondLst>
                                            <p:cond delay="0"/>
                                          </p:stCondLst>
                                        </p:cTn>
                                        <p:tgtEl>
                                          <p:spTgt spid="154"/>
                                        </p:tgtEl>
                                        <p:attrNameLst>
                                          <p:attrName>style.visibility</p:attrName>
                                        </p:attrNameLst>
                                      </p:cBhvr>
                                      <p:to>
                                        <p:strVal val="visible"/>
                                      </p:to>
                                    </p:set>
                                    <p:animEffect transition="in" filter="fade">
                                      <p:cBhvr>
                                        <p:cTn id="77" dur="3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153" grpId="0"/>
      <p:bldP spid="154" grpId="0"/>
      <p:bldP spid="1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324023" y="1278340"/>
            <a:ext cx="2544505" cy="2388075"/>
            <a:chOff x="993017" y="1073968"/>
            <a:chExt cx="1908379" cy="1791056"/>
          </a:xfrm>
        </p:grpSpPr>
        <p:sp>
          <p:nvSpPr>
            <p:cNvPr id="25" name="Round Same Side Corner Rectangle 24"/>
            <p:cNvSpPr/>
            <p:nvPr/>
          </p:nvSpPr>
          <p:spPr>
            <a:xfrm rot="10800000">
              <a:off x="1206993" y="2514143"/>
              <a:ext cx="1480428" cy="350881"/>
            </a:xfrm>
            <a:prstGeom prst="round2SameRect">
              <a:avLst>
                <a:gd name="adj1" fmla="val 27402"/>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cs typeface="+mn-ea"/>
              </a:endParaRPr>
            </a:p>
          </p:txBody>
        </p:sp>
        <p:sp>
          <p:nvSpPr>
            <p:cNvPr id="24" name="Round Same Side Corner Rectangle 23"/>
            <p:cNvSpPr/>
            <p:nvPr/>
          </p:nvSpPr>
          <p:spPr>
            <a:xfrm>
              <a:off x="1206993" y="1073968"/>
              <a:ext cx="1480428" cy="979319"/>
            </a:xfrm>
            <a:prstGeom prst="round2SameRect">
              <a:avLst>
                <a:gd name="adj1" fmla="val 84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latin typeface="+mn-ea"/>
                <a:cs typeface="+mn-ea"/>
              </a:endParaRPr>
            </a:p>
          </p:txBody>
        </p:sp>
        <p:sp>
          <p:nvSpPr>
            <p:cNvPr id="45" name="Flowchart: Data 44"/>
            <p:cNvSpPr/>
            <p:nvPr/>
          </p:nvSpPr>
          <p:spPr>
            <a:xfrm rot="16200000" flipH="1" flipV="1">
              <a:off x="2474369" y="2135586"/>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51" name="Flowchart: Data 50"/>
            <p:cNvSpPr/>
            <p:nvPr/>
          </p:nvSpPr>
          <p:spPr>
            <a:xfrm rot="5400000" flipV="1">
              <a:off x="779965" y="2135585"/>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6" name="Rectangle 35"/>
            <p:cNvSpPr/>
            <p:nvPr/>
          </p:nvSpPr>
          <p:spPr>
            <a:xfrm>
              <a:off x="993018" y="2053288"/>
              <a:ext cx="1907435" cy="513224"/>
            </a:xfrm>
            <a:prstGeom prst="rect">
              <a:avLst/>
            </a:prstGeom>
            <a:solidFill>
              <a:schemeClr val="tx2">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26" name="TextBox 25"/>
          <p:cNvSpPr txBox="1"/>
          <p:nvPr/>
        </p:nvSpPr>
        <p:spPr>
          <a:xfrm>
            <a:off x="4022149" y="1464495"/>
            <a:ext cx="7296887" cy="1815870"/>
          </a:xfrm>
          <a:prstGeom prst="rect">
            <a:avLst/>
          </a:prstGeom>
          <a:noFill/>
        </p:spPr>
        <p:txBody>
          <a:bodyPr wrap="square" lIns="121908" tIns="60954" rIns="121908" bIns="60954" rtlCol="0">
            <a:spAutoFit/>
          </a:bodyPr>
          <a:lstStyle/>
          <a:p>
            <a:r>
              <a:rPr lang="zh-CN" altLang="en-US" sz="2400" dirty="0">
                <a:solidFill>
                  <a:schemeClr val="tx1">
                    <a:lumMod val="65000"/>
                    <a:lumOff val="35000"/>
                  </a:schemeClr>
                </a:solidFill>
                <a:latin typeface="+mn-ea"/>
                <a:ea typeface="+mn-ea"/>
                <a:cs typeface="+mn-ea"/>
              </a:rPr>
              <a:t>添加标题</a:t>
            </a:r>
            <a:endParaRPr lang="en-US" altLang="zh-CN" sz="2400" dirty="0">
              <a:solidFill>
                <a:schemeClr val="tx1">
                  <a:lumMod val="65000"/>
                  <a:lumOff val="35000"/>
                </a:schemeClr>
              </a:solidFill>
              <a:latin typeface="+mn-ea"/>
              <a:ea typeface="+mn-ea"/>
              <a:cs typeface="+mn-ea"/>
            </a:endParaRPr>
          </a:p>
          <a:p>
            <a:endParaRPr lang="en-US" sz="2100" dirty="0">
              <a:solidFill>
                <a:schemeClr val="tx2">
                  <a:lumMod val="75000"/>
                </a:schemeClr>
              </a:solidFill>
              <a:latin typeface="+mn-ea"/>
              <a:ea typeface="+mn-ea"/>
              <a:cs typeface="+mn-ea"/>
            </a:endParaRPr>
          </a:p>
          <a:p>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endParaRPr lang="en-US" altLang="zh-CN" sz="1300" dirty="0">
              <a:solidFill>
                <a:schemeClr val="tx1">
                  <a:lumMod val="65000"/>
                  <a:lumOff val="35000"/>
                </a:schemeClr>
              </a:solidFill>
              <a:latin typeface="+mn-ea"/>
              <a:ea typeface="+mn-ea"/>
              <a:cs typeface="+mn-ea"/>
            </a:endParaRPr>
          </a:p>
          <a:p>
            <a:endParaRPr lang="en-US" altLang="zh-CN" sz="1300" dirty="0">
              <a:solidFill>
                <a:schemeClr val="tx1">
                  <a:lumMod val="65000"/>
                  <a:lumOff val="35000"/>
                </a:schemeClr>
              </a:solidFill>
              <a:latin typeface="+mn-ea"/>
              <a:ea typeface="+mn-ea"/>
              <a:cs typeface="+mn-ea"/>
            </a:endParaRPr>
          </a:p>
          <a:p>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p:txBody>
      </p:sp>
      <p:grpSp>
        <p:nvGrpSpPr>
          <p:cNvPr id="28" name="Group 27"/>
          <p:cNvGrpSpPr/>
          <p:nvPr/>
        </p:nvGrpSpPr>
        <p:grpSpPr>
          <a:xfrm>
            <a:off x="8544984" y="3781589"/>
            <a:ext cx="2544505" cy="2388075"/>
            <a:chOff x="993017" y="1073968"/>
            <a:chExt cx="1908379" cy="1791056"/>
          </a:xfrm>
        </p:grpSpPr>
        <p:sp>
          <p:nvSpPr>
            <p:cNvPr id="29" name="Round Same Side Corner Rectangle 28"/>
            <p:cNvSpPr/>
            <p:nvPr/>
          </p:nvSpPr>
          <p:spPr>
            <a:xfrm rot="10800000">
              <a:off x="1206993" y="2514143"/>
              <a:ext cx="1480428" cy="350881"/>
            </a:xfrm>
            <a:prstGeom prst="round2SameRect">
              <a:avLst>
                <a:gd name="adj1" fmla="val 27402"/>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cs typeface="+mn-ea"/>
              </a:endParaRPr>
            </a:p>
          </p:txBody>
        </p:sp>
        <p:sp>
          <p:nvSpPr>
            <p:cNvPr id="30" name="Round Same Side Corner Rectangle 29"/>
            <p:cNvSpPr/>
            <p:nvPr/>
          </p:nvSpPr>
          <p:spPr>
            <a:xfrm>
              <a:off x="1206993" y="1073968"/>
              <a:ext cx="1480428" cy="979319"/>
            </a:xfrm>
            <a:prstGeom prst="round2SameRect">
              <a:avLst>
                <a:gd name="adj1" fmla="val 84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a:solidFill>
                  <a:schemeClr val="bg1"/>
                </a:solidFill>
                <a:latin typeface="+mn-ea"/>
                <a:cs typeface="+mn-ea"/>
              </a:endParaRPr>
            </a:p>
          </p:txBody>
        </p:sp>
        <p:sp>
          <p:nvSpPr>
            <p:cNvPr id="31" name="Flowchart: Data 30"/>
            <p:cNvSpPr/>
            <p:nvPr/>
          </p:nvSpPr>
          <p:spPr>
            <a:xfrm rot="16200000" flipH="1" flipV="1">
              <a:off x="2474369" y="2135586"/>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2" name="Flowchart: Data 31"/>
            <p:cNvSpPr/>
            <p:nvPr/>
          </p:nvSpPr>
          <p:spPr>
            <a:xfrm rot="5400000" flipV="1">
              <a:off x="779965" y="2135585"/>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3" name="Rectangle 32"/>
            <p:cNvSpPr/>
            <p:nvPr/>
          </p:nvSpPr>
          <p:spPr>
            <a:xfrm>
              <a:off x="993018" y="2053288"/>
              <a:ext cx="1907435" cy="513224"/>
            </a:xfrm>
            <a:prstGeom prst="rect">
              <a:avLst/>
            </a:prstGeom>
            <a:solidFill>
              <a:schemeClr val="accent4">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34" name="TextBox 33"/>
          <p:cNvSpPr txBox="1"/>
          <p:nvPr/>
        </p:nvSpPr>
        <p:spPr>
          <a:xfrm>
            <a:off x="1026585" y="4076014"/>
            <a:ext cx="7296887" cy="1805623"/>
          </a:xfrm>
          <a:prstGeom prst="rect">
            <a:avLst/>
          </a:prstGeom>
          <a:noFill/>
        </p:spPr>
        <p:txBody>
          <a:bodyPr wrap="square" lIns="121908" tIns="60954" rIns="121908" bIns="60954" rtlCol="0">
            <a:spAutoFit/>
          </a:bodyPr>
          <a:lstStyle/>
          <a:p>
            <a:pPr algn="r"/>
            <a:r>
              <a:rPr lang="zh-CN" altLang="en-US" sz="2400" dirty="0">
                <a:solidFill>
                  <a:schemeClr val="tx1">
                    <a:lumMod val="65000"/>
                    <a:lumOff val="35000"/>
                  </a:schemeClr>
                </a:solidFill>
                <a:latin typeface="+mn-ea"/>
                <a:ea typeface="+mn-ea"/>
                <a:cs typeface="+mn-ea"/>
              </a:rPr>
              <a:t>添加标题</a:t>
            </a:r>
            <a:endParaRPr lang="en-US" altLang="zh-CN" sz="2400" dirty="0">
              <a:solidFill>
                <a:schemeClr val="tx1">
                  <a:lumMod val="65000"/>
                  <a:lumOff val="35000"/>
                </a:schemeClr>
              </a:solidFill>
              <a:latin typeface="+mn-ea"/>
              <a:ea typeface="+mn-ea"/>
              <a:cs typeface="+mn-ea"/>
            </a:endParaRPr>
          </a:p>
          <a:p>
            <a:pPr algn="r"/>
            <a:endParaRPr lang="en-US" sz="2100" dirty="0">
              <a:solidFill>
                <a:schemeClr val="accent3">
                  <a:lumMod val="50000"/>
                </a:schemeClr>
              </a:solidFill>
              <a:latin typeface="+mn-ea"/>
              <a:ea typeface="+mn-ea"/>
              <a:cs typeface="+mn-ea"/>
            </a:endParaRPr>
          </a:p>
          <a:p>
            <a:pPr algn="r"/>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a:p>
            <a:pPr algn="r"/>
            <a:endParaRPr lang="zh-CN" altLang="en-US" sz="1300" dirty="0">
              <a:solidFill>
                <a:schemeClr val="tx1">
                  <a:lumMod val="65000"/>
                  <a:lumOff val="35000"/>
                </a:schemeClr>
              </a:solidFill>
              <a:latin typeface="+mn-ea"/>
              <a:ea typeface="+mn-ea"/>
              <a:cs typeface="+mn-ea"/>
            </a:endParaRPr>
          </a:p>
          <a:p>
            <a:pPr algn="r"/>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p:txBody>
      </p:sp>
      <p:sp>
        <p:nvSpPr>
          <p:cNvPr id="19" name="Freeform 143"/>
          <p:cNvSpPr>
            <a:spLocks noEditPoints="1"/>
          </p:cNvSpPr>
          <p:nvPr/>
        </p:nvSpPr>
        <p:spPr bwMode="auto">
          <a:xfrm>
            <a:off x="2262846" y="1665189"/>
            <a:ext cx="665602" cy="613053"/>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0" name="Freeform 92"/>
          <p:cNvSpPr>
            <a:spLocks noEditPoints="1"/>
          </p:cNvSpPr>
          <p:nvPr/>
        </p:nvSpPr>
        <p:spPr bwMode="auto">
          <a:xfrm>
            <a:off x="9502782" y="4114803"/>
            <a:ext cx="627652" cy="639329"/>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3784229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4" grpId="0"/>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4207934" y="3896079"/>
            <a:ext cx="3776135" cy="2041525"/>
            <a:chOff x="3154362" y="2616200"/>
            <a:chExt cx="2832101" cy="1531144"/>
          </a:xfrm>
        </p:grpSpPr>
        <p:sp>
          <p:nvSpPr>
            <p:cNvPr id="96" name="Freeform 6"/>
            <p:cNvSpPr>
              <a:spLocks/>
            </p:cNvSpPr>
            <p:nvPr/>
          </p:nvSpPr>
          <p:spPr bwMode="auto">
            <a:xfrm>
              <a:off x="3157538" y="2963069"/>
              <a:ext cx="1412875" cy="1184275"/>
            </a:xfrm>
            <a:custGeom>
              <a:avLst/>
              <a:gdLst>
                <a:gd name="T0" fmla="*/ 890 w 890"/>
                <a:gd name="T1" fmla="*/ 746 h 746"/>
                <a:gd name="T2" fmla="*/ 0 w 890"/>
                <a:gd name="T3" fmla="*/ 433 h 746"/>
                <a:gd name="T4" fmla="*/ 0 w 890"/>
                <a:gd name="T5" fmla="*/ 0 h 746"/>
                <a:gd name="T6" fmla="*/ 890 w 890"/>
                <a:gd name="T7" fmla="*/ 317 h 746"/>
                <a:gd name="T8" fmla="*/ 890 w 890"/>
                <a:gd name="T9" fmla="*/ 746 h 746"/>
              </a:gdLst>
              <a:ahLst/>
              <a:cxnLst>
                <a:cxn ang="0">
                  <a:pos x="T0" y="T1"/>
                </a:cxn>
                <a:cxn ang="0">
                  <a:pos x="T2" y="T3"/>
                </a:cxn>
                <a:cxn ang="0">
                  <a:pos x="T4" y="T5"/>
                </a:cxn>
                <a:cxn ang="0">
                  <a:pos x="T6" y="T7"/>
                </a:cxn>
                <a:cxn ang="0">
                  <a:pos x="T8" y="T9"/>
                </a:cxn>
              </a:cxnLst>
              <a:rect l="0" t="0" r="r" b="b"/>
              <a:pathLst>
                <a:path w="890" h="746">
                  <a:moveTo>
                    <a:pt x="890" y="746"/>
                  </a:moveTo>
                  <a:lnTo>
                    <a:pt x="0" y="433"/>
                  </a:lnTo>
                  <a:lnTo>
                    <a:pt x="0" y="0"/>
                  </a:lnTo>
                  <a:lnTo>
                    <a:pt x="890" y="317"/>
                  </a:lnTo>
                  <a:lnTo>
                    <a:pt x="890" y="746"/>
                  </a:lnTo>
                  <a:close/>
                </a:path>
              </a:pathLst>
            </a:custGeom>
            <a:gradFill flip="none" rotWithShape="1">
              <a:gsLst>
                <a:gs pos="0">
                  <a:schemeClr val="accent2">
                    <a:lumMod val="60000"/>
                    <a:lumOff val="4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Freeform 7"/>
            <p:cNvSpPr>
              <a:spLocks/>
            </p:cNvSpPr>
            <p:nvPr/>
          </p:nvSpPr>
          <p:spPr bwMode="auto">
            <a:xfrm>
              <a:off x="4570413" y="2963069"/>
              <a:ext cx="1416050" cy="1184275"/>
            </a:xfrm>
            <a:custGeom>
              <a:avLst/>
              <a:gdLst>
                <a:gd name="T0" fmla="*/ 0 w 892"/>
                <a:gd name="T1" fmla="*/ 746 h 746"/>
                <a:gd name="T2" fmla="*/ 892 w 892"/>
                <a:gd name="T3" fmla="*/ 433 h 746"/>
                <a:gd name="T4" fmla="*/ 892 w 892"/>
                <a:gd name="T5" fmla="*/ 0 h 746"/>
                <a:gd name="T6" fmla="*/ 0 w 892"/>
                <a:gd name="T7" fmla="*/ 317 h 746"/>
                <a:gd name="T8" fmla="*/ 0 w 892"/>
                <a:gd name="T9" fmla="*/ 746 h 746"/>
              </a:gdLst>
              <a:ahLst/>
              <a:cxnLst>
                <a:cxn ang="0">
                  <a:pos x="T0" y="T1"/>
                </a:cxn>
                <a:cxn ang="0">
                  <a:pos x="T2" y="T3"/>
                </a:cxn>
                <a:cxn ang="0">
                  <a:pos x="T4" y="T5"/>
                </a:cxn>
                <a:cxn ang="0">
                  <a:pos x="T6" y="T7"/>
                </a:cxn>
                <a:cxn ang="0">
                  <a:pos x="T8" y="T9"/>
                </a:cxn>
              </a:cxnLst>
              <a:rect l="0" t="0" r="r" b="b"/>
              <a:pathLst>
                <a:path w="892" h="746">
                  <a:moveTo>
                    <a:pt x="0" y="746"/>
                  </a:moveTo>
                  <a:lnTo>
                    <a:pt x="892" y="433"/>
                  </a:lnTo>
                  <a:lnTo>
                    <a:pt x="892" y="0"/>
                  </a:lnTo>
                  <a:lnTo>
                    <a:pt x="0" y="317"/>
                  </a:lnTo>
                  <a:lnTo>
                    <a:pt x="0" y="746"/>
                  </a:lnTo>
                  <a:close/>
                </a:path>
              </a:pathLst>
            </a:custGeom>
            <a:gradFill flip="none" rotWithShape="1">
              <a:gsLst>
                <a:gs pos="0">
                  <a:schemeClr val="accent2">
                    <a:lumMod val="60000"/>
                    <a:lumOff val="4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8" name="Freeform 8"/>
            <p:cNvSpPr>
              <a:spLocks/>
            </p:cNvSpPr>
            <p:nvPr/>
          </p:nvSpPr>
          <p:spPr bwMode="auto">
            <a:xfrm>
              <a:off x="3157538" y="2616200"/>
              <a:ext cx="2828925" cy="852488"/>
            </a:xfrm>
            <a:custGeom>
              <a:avLst/>
              <a:gdLst>
                <a:gd name="T0" fmla="*/ 890 w 1782"/>
                <a:gd name="T1" fmla="*/ 0 h 537"/>
                <a:gd name="T2" fmla="*/ 0 w 1782"/>
                <a:gd name="T3" fmla="*/ 220 h 537"/>
                <a:gd name="T4" fmla="*/ 890 w 1782"/>
                <a:gd name="T5" fmla="*/ 537 h 537"/>
                <a:gd name="T6" fmla="*/ 1782 w 1782"/>
                <a:gd name="T7" fmla="*/ 220 h 537"/>
                <a:gd name="T8" fmla="*/ 890 w 1782"/>
                <a:gd name="T9" fmla="*/ 0 h 537"/>
              </a:gdLst>
              <a:ahLst/>
              <a:cxnLst>
                <a:cxn ang="0">
                  <a:pos x="T0" y="T1"/>
                </a:cxn>
                <a:cxn ang="0">
                  <a:pos x="T2" y="T3"/>
                </a:cxn>
                <a:cxn ang="0">
                  <a:pos x="T4" y="T5"/>
                </a:cxn>
                <a:cxn ang="0">
                  <a:pos x="T6" y="T7"/>
                </a:cxn>
                <a:cxn ang="0">
                  <a:pos x="T8" y="T9"/>
                </a:cxn>
              </a:cxnLst>
              <a:rect l="0" t="0" r="r" b="b"/>
              <a:pathLst>
                <a:path w="1782" h="537">
                  <a:moveTo>
                    <a:pt x="890" y="0"/>
                  </a:moveTo>
                  <a:lnTo>
                    <a:pt x="0" y="220"/>
                  </a:lnTo>
                  <a:lnTo>
                    <a:pt x="890" y="537"/>
                  </a:lnTo>
                  <a:lnTo>
                    <a:pt x="1782" y="220"/>
                  </a:lnTo>
                  <a:lnTo>
                    <a:pt x="8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9" name="圆角矩形 98"/>
            <p:cNvSpPr/>
            <p:nvPr/>
          </p:nvSpPr>
          <p:spPr>
            <a:xfrm rot="20424403">
              <a:off x="4570413" y="3215573"/>
              <a:ext cx="141605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00" name="圆角矩形 99"/>
            <p:cNvSpPr/>
            <p:nvPr/>
          </p:nvSpPr>
          <p:spPr>
            <a:xfrm rot="1175597" flipH="1">
              <a:off x="3154362" y="3215974"/>
              <a:ext cx="141605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1" name="组合 100"/>
          <p:cNvGrpSpPr/>
          <p:nvPr/>
        </p:nvGrpSpPr>
        <p:grpSpPr>
          <a:xfrm>
            <a:off x="4586819" y="3163711"/>
            <a:ext cx="3018367" cy="1630892"/>
            <a:chOff x="3438526" y="2066925"/>
            <a:chExt cx="2263775" cy="1223169"/>
          </a:xfrm>
        </p:grpSpPr>
        <p:sp>
          <p:nvSpPr>
            <p:cNvPr id="102" name="Freeform 10"/>
            <p:cNvSpPr>
              <a:spLocks/>
            </p:cNvSpPr>
            <p:nvPr/>
          </p:nvSpPr>
          <p:spPr bwMode="auto">
            <a:xfrm>
              <a:off x="3438526" y="2343944"/>
              <a:ext cx="1131888" cy="946150"/>
            </a:xfrm>
            <a:custGeom>
              <a:avLst/>
              <a:gdLst>
                <a:gd name="T0" fmla="*/ 713 w 713"/>
                <a:gd name="T1" fmla="*/ 596 h 596"/>
                <a:gd name="T2" fmla="*/ 0 w 713"/>
                <a:gd name="T3" fmla="*/ 346 h 596"/>
                <a:gd name="T4" fmla="*/ 0 w 713"/>
                <a:gd name="T5" fmla="*/ 0 h 596"/>
                <a:gd name="T6" fmla="*/ 713 w 713"/>
                <a:gd name="T7" fmla="*/ 253 h 596"/>
                <a:gd name="T8" fmla="*/ 713 w 713"/>
                <a:gd name="T9" fmla="*/ 596 h 596"/>
              </a:gdLst>
              <a:ahLst/>
              <a:cxnLst>
                <a:cxn ang="0">
                  <a:pos x="T0" y="T1"/>
                </a:cxn>
                <a:cxn ang="0">
                  <a:pos x="T2" y="T3"/>
                </a:cxn>
                <a:cxn ang="0">
                  <a:pos x="T4" y="T5"/>
                </a:cxn>
                <a:cxn ang="0">
                  <a:pos x="T6" y="T7"/>
                </a:cxn>
                <a:cxn ang="0">
                  <a:pos x="T8" y="T9"/>
                </a:cxn>
              </a:cxnLst>
              <a:rect l="0" t="0" r="r" b="b"/>
              <a:pathLst>
                <a:path w="713" h="596">
                  <a:moveTo>
                    <a:pt x="713" y="596"/>
                  </a:moveTo>
                  <a:lnTo>
                    <a:pt x="0" y="346"/>
                  </a:lnTo>
                  <a:lnTo>
                    <a:pt x="0" y="0"/>
                  </a:lnTo>
                  <a:lnTo>
                    <a:pt x="713" y="253"/>
                  </a:lnTo>
                  <a:lnTo>
                    <a:pt x="713" y="596"/>
                  </a:lnTo>
                  <a:close/>
                </a:path>
              </a:pathLst>
            </a:custGeom>
            <a:gradFill flip="none" rotWithShape="1">
              <a:gsLst>
                <a:gs pos="0">
                  <a:schemeClr val="accent3">
                    <a:lumMod val="60000"/>
                    <a:lumOff val="4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3" name="Freeform 11"/>
            <p:cNvSpPr>
              <a:spLocks/>
            </p:cNvSpPr>
            <p:nvPr/>
          </p:nvSpPr>
          <p:spPr bwMode="auto">
            <a:xfrm>
              <a:off x="4570413" y="2343944"/>
              <a:ext cx="1131888" cy="946150"/>
            </a:xfrm>
            <a:custGeom>
              <a:avLst/>
              <a:gdLst>
                <a:gd name="T0" fmla="*/ 0 w 713"/>
                <a:gd name="T1" fmla="*/ 596 h 596"/>
                <a:gd name="T2" fmla="*/ 713 w 713"/>
                <a:gd name="T3" fmla="*/ 346 h 596"/>
                <a:gd name="T4" fmla="*/ 713 w 713"/>
                <a:gd name="T5" fmla="*/ 0 h 596"/>
                <a:gd name="T6" fmla="*/ 0 w 713"/>
                <a:gd name="T7" fmla="*/ 253 h 596"/>
                <a:gd name="T8" fmla="*/ 0 w 713"/>
                <a:gd name="T9" fmla="*/ 596 h 596"/>
              </a:gdLst>
              <a:ahLst/>
              <a:cxnLst>
                <a:cxn ang="0">
                  <a:pos x="T0" y="T1"/>
                </a:cxn>
                <a:cxn ang="0">
                  <a:pos x="T2" y="T3"/>
                </a:cxn>
                <a:cxn ang="0">
                  <a:pos x="T4" y="T5"/>
                </a:cxn>
                <a:cxn ang="0">
                  <a:pos x="T6" y="T7"/>
                </a:cxn>
                <a:cxn ang="0">
                  <a:pos x="T8" y="T9"/>
                </a:cxn>
              </a:cxnLst>
              <a:rect l="0" t="0" r="r" b="b"/>
              <a:pathLst>
                <a:path w="713" h="596">
                  <a:moveTo>
                    <a:pt x="0" y="596"/>
                  </a:moveTo>
                  <a:lnTo>
                    <a:pt x="713" y="346"/>
                  </a:lnTo>
                  <a:lnTo>
                    <a:pt x="713" y="0"/>
                  </a:lnTo>
                  <a:lnTo>
                    <a:pt x="0" y="253"/>
                  </a:lnTo>
                  <a:lnTo>
                    <a:pt x="0" y="596"/>
                  </a:lnTo>
                  <a:close/>
                </a:path>
              </a:pathLst>
            </a:custGeom>
            <a:gradFill flip="none" rotWithShape="1">
              <a:gsLst>
                <a:gs pos="0">
                  <a:schemeClr val="accent3">
                    <a:lumMod val="60000"/>
                    <a:lumOff val="4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4" name="Freeform 12"/>
            <p:cNvSpPr>
              <a:spLocks/>
            </p:cNvSpPr>
            <p:nvPr/>
          </p:nvSpPr>
          <p:spPr bwMode="auto">
            <a:xfrm>
              <a:off x="3438526" y="2066925"/>
              <a:ext cx="2263775" cy="681038"/>
            </a:xfrm>
            <a:custGeom>
              <a:avLst/>
              <a:gdLst>
                <a:gd name="T0" fmla="*/ 713 w 1426"/>
                <a:gd name="T1" fmla="*/ 0 h 429"/>
                <a:gd name="T2" fmla="*/ 0 w 1426"/>
                <a:gd name="T3" fmla="*/ 176 h 429"/>
                <a:gd name="T4" fmla="*/ 713 w 1426"/>
                <a:gd name="T5" fmla="*/ 429 h 429"/>
                <a:gd name="T6" fmla="*/ 1426 w 1426"/>
                <a:gd name="T7" fmla="*/ 176 h 429"/>
                <a:gd name="T8" fmla="*/ 713 w 1426"/>
                <a:gd name="T9" fmla="*/ 0 h 429"/>
              </a:gdLst>
              <a:ahLst/>
              <a:cxnLst>
                <a:cxn ang="0">
                  <a:pos x="T0" y="T1"/>
                </a:cxn>
                <a:cxn ang="0">
                  <a:pos x="T2" y="T3"/>
                </a:cxn>
                <a:cxn ang="0">
                  <a:pos x="T4" y="T5"/>
                </a:cxn>
                <a:cxn ang="0">
                  <a:pos x="T6" y="T7"/>
                </a:cxn>
                <a:cxn ang="0">
                  <a:pos x="T8" y="T9"/>
                </a:cxn>
              </a:cxnLst>
              <a:rect l="0" t="0" r="r" b="b"/>
              <a:pathLst>
                <a:path w="1426" h="429">
                  <a:moveTo>
                    <a:pt x="713" y="0"/>
                  </a:moveTo>
                  <a:lnTo>
                    <a:pt x="0" y="176"/>
                  </a:lnTo>
                  <a:lnTo>
                    <a:pt x="713" y="429"/>
                  </a:lnTo>
                  <a:lnTo>
                    <a:pt x="1426" y="176"/>
                  </a:lnTo>
                  <a:lnTo>
                    <a:pt x="71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5" name="圆角矩形 104"/>
            <p:cNvSpPr/>
            <p:nvPr/>
          </p:nvSpPr>
          <p:spPr>
            <a:xfrm rot="20424403">
              <a:off x="4579098" y="2541981"/>
              <a:ext cx="1116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06" name="圆角矩形 105"/>
            <p:cNvSpPr/>
            <p:nvPr/>
          </p:nvSpPr>
          <p:spPr>
            <a:xfrm rot="1175597" flipH="1">
              <a:off x="3462939" y="2547215"/>
              <a:ext cx="1116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7" name="组合 106"/>
          <p:cNvGrpSpPr/>
          <p:nvPr/>
        </p:nvGrpSpPr>
        <p:grpSpPr>
          <a:xfrm>
            <a:off x="4965702" y="2613378"/>
            <a:ext cx="2262718" cy="1224492"/>
            <a:chOff x="3722688" y="1654175"/>
            <a:chExt cx="1697038" cy="918369"/>
          </a:xfrm>
        </p:grpSpPr>
        <p:sp>
          <p:nvSpPr>
            <p:cNvPr id="108" name="Freeform 14"/>
            <p:cNvSpPr>
              <a:spLocks/>
            </p:cNvSpPr>
            <p:nvPr/>
          </p:nvSpPr>
          <p:spPr bwMode="auto">
            <a:xfrm>
              <a:off x="3722688" y="1861344"/>
              <a:ext cx="847725" cy="711200"/>
            </a:xfrm>
            <a:custGeom>
              <a:avLst/>
              <a:gdLst>
                <a:gd name="T0" fmla="*/ 534 w 534"/>
                <a:gd name="T1" fmla="*/ 448 h 448"/>
                <a:gd name="T2" fmla="*/ 0 w 534"/>
                <a:gd name="T3" fmla="*/ 260 h 448"/>
                <a:gd name="T4" fmla="*/ 0 w 534"/>
                <a:gd name="T5" fmla="*/ 0 h 448"/>
                <a:gd name="T6" fmla="*/ 534 w 534"/>
                <a:gd name="T7" fmla="*/ 191 h 448"/>
                <a:gd name="T8" fmla="*/ 534 w 534"/>
                <a:gd name="T9" fmla="*/ 448 h 448"/>
              </a:gdLst>
              <a:ahLst/>
              <a:cxnLst>
                <a:cxn ang="0">
                  <a:pos x="T0" y="T1"/>
                </a:cxn>
                <a:cxn ang="0">
                  <a:pos x="T2" y="T3"/>
                </a:cxn>
                <a:cxn ang="0">
                  <a:pos x="T4" y="T5"/>
                </a:cxn>
                <a:cxn ang="0">
                  <a:pos x="T6" y="T7"/>
                </a:cxn>
                <a:cxn ang="0">
                  <a:pos x="T8" y="T9"/>
                </a:cxn>
              </a:cxnLst>
              <a:rect l="0" t="0" r="r" b="b"/>
              <a:pathLst>
                <a:path w="534" h="448">
                  <a:moveTo>
                    <a:pt x="534" y="448"/>
                  </a:moveTo>
                  <a:lnTo>
                    <a:pt x="0" y="260"/>
                  </a:lnTo>
                  <a:lnTo>
                    <a:pt x="0" y="0"/>
                  </a:lnTo>
                  <a:lnTo>
                    <a:pt x="534" y="191"/>
                  </a:lnTo>
                  <a:lnTo>
                    <a:pt x="534" y="448"/>
                  </a:lnTo>
                  <a:close/>
                </a:path>
              </a:pathLst>
            </a:custGeom>
            <a:gradFill flip="none" rotWithShape="1">
              <a:gsLst>
                <a:gs pos="0">
                  <a:schemeClr val="accent4">
                    <a:lumMod val="60000"/>
                    <a:lumOff val="4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9" name="Freeform 15"/>
            <p:cNvSpPr>
              <a:spLocks/>
            </p:cNvSpPr>
            <p:nvPr/>
          </p:nvSpPr>
          <p:spPr bwMode="auto">
            <a:xfrm>
              <a:off x="4570413" y="1861344"/>
              <a:ext cx="849313" cy="711200"/>
            </a:xfrm>
            <a:custGeom>
              <a:avLst/>
              <a:gdLst>
                <a:gd name="T0" fmla="*/ 0 w 535"/>
                <a:gd name="T1" fmla="*/ 448 h 448"/>
                <a:gd name="T2" fmla="*/ 535 w 535"/>
                <a:gd name="T3" fmla="*/ 260 h 448"/>
                <a:gd name="T4" fmla="*/ 535 w 535"/>
                <a:gd name="T5" fmla="*/ 0 h 448"/>
                <a:gd name="T6" fmla="*/ 0 w 535"/>
                <a:gd name="T7" fmla="*/ 191 h 448"/>
                <a:gd name="T8" fmla="*/ 0 w 535"/>
                <a:gd name="T9" fmla="*/ 448 h 448"/>
              </a:gdLst>
              <a:ahLst/>
              <a:cxnLst>
                <a:cxn ang="0">
                  <a:pos x="T0" y="T1"/>
                </a:cxn>
                <a:cxn ang="0">
                  <a:pos x="T2" y="T3"/>
                </a:cxn>
                <a:cxn ang="0">
                  <a:pos x="T4" y="T5"/>
                </a:cxn>
                <a:cxn ang="0">
                  <a:pos x="T6" y="T7"/>
                </a:cxn>
                <a:cxn ang="0">
                  <a:pos x="T8" y="T9"/>
                </a:cxn>
              </a:cxnLst>
              <a:rect l="0" t="0" r="r" b="b"/>
              <a:pathLst>
                <a:path w="535" h="448">
                  <a:moveTo>
                    <a:pt x="0" y="448"/>
                  </a:moveTo>
                  <a:lnTo>
                    <a:pt x="535" y="260"/>
                  </a:lnTo>
                  <a:lnTo>
                    <a:pt x="535" y="0"/>
                  </a:lnTo>
                  <a:lnTo>
                    <a:pt x="0" y="191"/>
                  </a:lnTo>
                  <a:lnTo>
                    <a:pt x="0" y="448"/>
                  </a:lnTo>
                  <a:close/>
                </a:path>
              </a:pathLst>
            </a:custGeom>
            <a:gradFill flip="none" rotWithShape="1">
              <a:gsLst>
                <a:gs pos="0">
                  <a:schemeClr val="accent4">
                    <a:lumMod val="60000"/>
                    <a:lumOff val="4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0" name="Freeform 16"/>
            <p:cNvSpPr>
              <a:spLocks/>
            </p:cNvSpPr>
            <p:nvPr/>
          </p:nvSpPr>
          <p:spPr bwMode="auto">
            <a:xfrm>
              <a:off x="3722688" y="1654175"/>
              <a:ext cx="1697038" cy="512763"/>
            </a:xfrm>
            <a:custGeom>
              <a:avLst/>
              <a:gdLst>
                <a:gd name="T0" fmla="*/ 534 w 1069"/>
                <a:gd name="T1" fmla="*/ 0 h 323"/>
                <a:gd name="T2" fmla="*/ 0 w 1069"/>
                <a:gd name="T3" fmla="*/ 132 h 323"/>
                <a:gd name="T4" fmla="*/ 534 w 1069"/>
                <a:gd name="T5" fmla="*/ 323 h 323"/>
                <a:gd name="T6" fmla="*/ 1069 w 1069"/>
                <a:gd name="T7" fmla="*/ 132 h 323"/>
                <a:gd name="T8" fmla="*/ 534 w 1069"/>
                <a:gd name="T9" fmla="*/ 0 h 323"/>
              </a:gdLst>
              <a:ahLst/>
              <a:cxnLst>
                <a:cxn ang="0">
                  <a:pos x="T0" y="T1"/>
                </a:cxn>
                <a:cxn ang="0">
                  <a:pos x="T2" y="T3"/>
                </a:cxn>
                <a:cxn ang="0">
                  <a:pos x="T4" y="T5"/>
                </a:cxn>
                <a:cxn ang="0">
                  <a:pos x="T6" y="T7"/>
                </a:cxn>
                <a:cxn ang="0">
                  <a:pos x="T8" y="T9"/>
                </a:cxn>
              </a:cxnLst>
              <a:rect l="0" t="0" r="r" b="b"/>
              <a:pathLst>
                <a:path w="1069" h="323">
                  <a:moveTo>
                    <a:pt x="534" y="0"/>
                  </a:moveTo>
                  <a:lnTo>
                    <a:pt x="0" y="132"/>
                  </a:lnTo>
                  <a:lnTo>
                    <a:pt x="534" y="323"/>
                  </a:lnTo>
                  <a:lnTo>
                    <a:pt x="1069" y="132"/>
                  </a:lnTo>
                  <a:lnTo>
                    <a:pt x="534"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1" name="圆角矩形 110"/>
            <p:cNvSpPr/>
            <p:nvPr/>
          </p:nvSpPr>
          <p:spPr>
            <a:xfrm rot="20424403">
              <a:off x="4587434" y="2009243"/>
              <a:ext cx="828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12" name="圆角矩形 111"/>
            <p:cNvSpPr/>
            <p:nvPr/>
          </p:nvSpPr>
          <p:spPr>
            <a:xfrm rot="1175597" flipH="1">
              <a:off x="3722752" y="2006669"/>
              <a:ext cx="828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13" name="组合 112"/>
          <p:cNvGrpSpPr/>
          <p:nvPr/>
        </p:nvGrpSpPr>
        <p:grpSpPr>
          <a:xfrm>
            <a:off x="5342469" y="2249311"/>
            <a:ext cx="1507066" cy="813860"/>
            <a:chOff x="4005263" y="1381125"/>
            <a:chExt cx="1130300" cy="610395"/>
          </a:xfrm>
        </p:grpSpPr>
        <p:sp>
          <p:nvSpPr>
            <p:cNvPr id="114" name="Freeform 18"/>
            <p:cNvSpPr>
              <a:spLocks/>
            </p:cNvSpPr>
            <p:nvPr/>
          </p:nvSpPr>
          <p:spPr bwMode="auto">
            <a:xfrm>
              <a:off x="4005263" y="1516857"/>
              <a:ext cx="565150" cy="474663"/>
            </a:xfrm>
            <a:custGeom>
              <a:avLst/>
              <a:gdLst>
                <a:gd name="T0" fmla="*/ 356 w 356"/>
                <a:gd name="T1" fmla="*/ 299 h 299"/>
                <a:gd name="T2" fmla="*/ 0 w 356"/>
                <a:gd name="T3" fmla="*/ 174 h 299"/>
                <a:gd name="T4" fmla="*/ 0 w 356"/>
                <a:gd name="T5" fmla="*/ 0 h 299"/>
                <a:gd name="T6" fmla="*/ 356 w 356"/>
                <a:gd name="T7" fmla="*/ 127 h 299"/>
                <a:gd name="T8" fmla="*/ 356 w 356"/>
                <a:gd name="T9" fmla="*/ 299 h 299"/>
              </a:gdLst>
              <a:ahLst/>
              <a:cxnLst>
                <a:cxn ang="0">
                  <a:pos x="T0" y="T1"/>
                </a:cxn>
                <a:cxn ang="0">
                  <a:pos x="T2" y="T3"/>
                </a:cxn>
                <a:cxn ang="0">
                  <a:pos x="T4" y="T5"/>
                </a:cxn>
                <a:cxn ang="0">
                  <a:pos x="T6" y="T7"/>
                </a:cxn>
                <a:cxn ang="0">
                  <a:pos x="T8" y="T9"/>
                </a:cxn>
              </a:cxnLst>
              <a:rect l="0" t="0" r="r" b="b"/>
              <a:pathLst>
                <a:path w="356" h="299">
                  <a:moveTo>
                    <a:pt x="356" y="299"/>
                  </a:moveTo>
                  <a:lnTo>
                    <a:pt x="0" y="174"/>
                  </a:lnTo>
                  <a:lnTo>
                    <a:pt x="0" y="0"/>
                  </a:lnTo>
                  <a:lnTo>
                    <a:pt x="356" y="127"/>
                  </a:lnTo>
                  <a:lnTo>
                    <a:pt x="356" y="299"/>
                  </a:lnTo>
                  <a:close/>
                </a:path>
              </a:pathLst>
            </a:custGeom>
            <a:gradFill flip="none" rotWithShape="1">
              <a:gsLst>
                <a:gs pos="0">
                  <a:schemeClr val="accent5">
                    <a:lumMod val="60000"/>
                    <a:lumOff val="4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5" name="Freeform 19"/>
            <p:cNvSpPr>
              <a:spLocks/>
            </p:cNvSpPr>
            <p:nvPr/>
          </p:nvSpPr>
          <p:spPr bwMode="auto">
            <a:xfrm>
              <a:off x="4570413" y="1516857"/>
              <a:ext cx="565150" cy="474663"/>
            </a:xfrm>
            <a:custGeom>
              <a:avLst/>
              <a:gdLst>
                <a:gd name="T0" fmla="*/ 0 w 356"/>
                <a:gd name="T1" fmla="*/ 299 h 299"/>
                <a:gd name="T2" fmla="*/ 356 w 356"/>
                <a:gd name="T3" fmla="*/ 174 h 299"/>
                <a:gd name="T4" fmla="*/ 356 w 356"/>
                <a:gd name="T5" fmla="*/ 0 h 299"/>
                <a:gd name="T6" fmla="*/ 0 w 356"/>
                <a:gd name="T7" fmla="*/ 127 h 299"/>
                <a:gd name="T8" fmla="*/ 0 w 356"/>
                <a:gd name="T9" fmla="*/ 299 h 299"/>
              </a:gdLst>
              <a:ahLst/>
              <a:cxnLst>
                <a:cxn ang="0">
                  <a:pos x="T0" y="T1"/>
                </a:cxn>
                <a:cxn ang="0">
                  <a:pos x="T2" y="T3"/>
                </a:cxn>
                <a:cxn ang="0">
                  <a:pos x="T4" y="T5"/>
                </a:cxn>
                <a:cxn ang="0">
                  <a:pos x="T6" y="T7"/>
                </a:cxn>
                <a:cxn ang="0">
                  <a:pos x="T8" y="T9"/>
                </a:cxn>
              </a:cxnLst>
              <a:rect l="0" t="0" r="r" b="b"/>
              <a:pathLst>
                <a:path w="356" h="299">
                  <a:moveTo>
                    <a:pt x="0" y="299"/>
                  </a:moveTo>
                  <a:lnTo>
                    <a:pt x="356" y="174"/>
                  </a:lnTo>
                  <a:lnTo>
                    <a:pt x="356" y="0"/>
                  </a:lnTo>
                  <a:lnTo>
                    <a:pt x="0" y="127"/>
                  </a:lnTo>
                  <a:lnTo>
                    <a:pt x="0" y="299"/>
                  </a:lnTo>
                  <a:close/>
                </a:path>
              </a:pathLst>
            </a:custGeom>
            <a:gradFill flip="none" rotWithShape="1">
              <a:gsLst>
                <a:gs pos="0">
                  <a:schemeClr val="accent5">
                    <a:lumMod val="60000"/>
                    <a:lumOff val="4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Freeform 20"/>
            <p:cNvSpPr>
              <a:spLocks/>
            </p:cNvSpPr>
            <p:nvPr/>
          </p:nvSpPr>
          <p:spPr bwMode="auto">
            <a:xfrm>
              <a:off x="4005263" y="1381125"/>
              <a:ext cx="1130300" cy="339725"/>
            </a:xfrm>
            <a:custGeom>
              <a:avLst/>
              <a:gdLst>
                <a:gd name="T0" fmla="*/ 356 w 712"/>
                <a:gd name="T1" fmla="*/ 0 h 214"/>
                <a:gd name="T2" fmla="*/ 0 w 712"/>
                <a:gd name="T3" fmla="*/ 87 h 214"/>
                <a:gd name="T4" fmla="*/ 356 w 712"/>
                <a:gd name="T5" fmla="*/ 214 h 214"/>
                <a:gd name="T6" fmla="*/ 712 w 712"/>
                <a:gd name="T7" fmla="*/ 87 h 214"/>
                <a:gd name="T8" fmla="*/ 356 w 712"/>
                <a:gd name="T9" fmla="*/ 0 h 214"/>
              </a:gdLst>
              <a:ahLst/>
              <a:cxnLst>
                <a:cxn ang="0">
                  <a:pos x="T0" y="T1"/>
                </a:cxn>
                <a:cxn ang="0">
                  <a:pos x="T2" y="T3"/>
                </a:cxn>
                <a:cxn ang="0">
                  <a:pos x="T4" y="T5"/>
                </a:cxn>
                <a:cxn ang="0">
                  <a:pos x="T6" y="T7"/>
                </a:cxn>
                <a:cxn ang="0">
                  <a:pos x="T8" y="T9"/>
                </a:cxn>
              </a:cxnLst>
              <a:rect l="0" t="0" r="r" b="b"/>
              <a:pathLst>
                <a:path w="712" h="214">
                  <a:moveTo>
                    <a:pt x="356" y="0"/>
                  </a:moveTo>
                  <a:lnTo>
                    <a:pt x="0" y="87"/>
                  </a:lnTo>
                  <a:lnTo>
                    <a:pt x="356" y="214"/>
                  </a:lnTo>
                  <a:lnTo>
                    <a:pt x="712" y="87"/>
                  </a:lnTo>
                  <a:lnTo>
                    <a:pt x="356"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圆角矩形 116"/>
            <p:cNvSpPr/>
            <p:nvPr/>
          </p:nvSpPr>
          <p:spPr>
            <a:xfrm rot="20424403">
              <a:off x="4596812" y="1618273"/>
              <a:ext cx="504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18" name="圆角矩形 117"/>
            <p:cNvSpPr/>
            <p:nvPr/>
          </p:nvSpPr>
          <p:spPr>
            <a:xfrm rot="1175597" flipH="1">
              <a:off x="4027206" y="1611924"/>
              <a:ext cx="504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119" name="矩形 118"/>
          <p:cNvSpPr/>
          <p:nvPr/>
        </p:nvSpPr>
        <p:spPr>
          <a:xfrm>
            <a:off x="578638" y="3363737"/>
            <a:ext cx="2889972" cy="1043350"/>
          </a:xfrm>
          <a:prstGeom prst="rect">
            <a:avLst/>
          </a:prstGeom>
        </p:spPr>
        <p:txBody>
          <a:bodyPr wrap="square" lIns="121908" tIns="60954" rIns="121908" bIns="60954">
            <a:spAutoFit/>
          </a:bodyPr>
          <a:lstStyle/>
          <a:p>
            <a:pPr algn="r">
              <a:lnSpc>
                <a:spcPct val="130000"/>
              </a:lnSpc>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gn="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0" name="矩形 119"/>
          <p:cNvSpPr/>
          <p:nvPr/>
        </p:nvSpPr>
        <p:spPr>
          <a:xfrm>
            <a:off x="578638" y="2103476"/>
            <a:ext cx="2889972" cy="1043350"/>
          </a:xfrm>
          <a:prstGeom prst="rect">
            <a:avLst/>
          </a:prstGeom>
        </p:spPr>
        <p:txBody>
          <a:bodyPr wrap="square" lIns="121908" tIns="60954" rIns="121908" bIns="60954">
            <a:spAutoFit/>
          </a:bodyPr>
          <a:lstStyle/>
          <a:p>
            <a:pPr algn="r">
              <a:lnSpc>
                <a:spcPct val="130000"/>
              </a:lnSpc>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gn="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1" name="矩形 120"/>
          <p:cNvSpPr/>
          <p:nvPr/>
        </p:nvSpPr>
        <p:spPr>
          <a:xfrm>
            <a:off x="8723393" y="4279590"/>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2" name="矩形 121"/>
          <p:cNvSpPr/>
          <p:nvPr/>
        </p:nvSpPr>
        <p:spPr>
          <a:xfrm>
            <a:off x="8717282" y="2674122"/>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cxnSp>
        <p:nvCxnSpPr>
          <p:cNvPr id="123" name="直接连接符 122"/>
          <p:cNvCxnSpPr/>
          <p:nvPr/>
        </p:nvCxnSpPr>
        <p:spPr>
          <a:xfrm flipV="1">
            <a:off x="3521158" y="2608630"/>
            <a:ext cx="1628639"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flipV="1">
            <a:off x="3521157" y="3937415"/>
            <a:ext cx="977637"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8182325" y="4794607"/>
            <a:ext cx="545301"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7432722" y="3163713"/>
            <a:ext cx="1294906"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28" name="波形 127"/>
          <p:cNvSpPr/>
          <p:nvPr/>
        </p:nvSpPr>
        <p:spPr>
          <a:xfrm>
            <a:off x="6114509" y="1343112"/>
            <a:ext cx="705382" cy="705381"/>
          </a:xfrm>
          <a:prstGeom prst="wave">
            <a:avLst/>
          </a:prstGeom>
          <a:gradFill flip="none" rotWithShape="1">
            <a:gsLst>
              <a:gs pos="30000">
                <a:schemeClr val="accent1">
                  <a:lumMod val="60000"/>
                  <a:lumOff val="40000"/>
                </a:schemeClr>
              </a:gs>
              <a:gs pos="0">
                <a:schemeClr val="accent1"/>
              </a:gs>
              <a:gs pos="77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29" name="矩形 128"/>
          <p:cNvSpPr/>
          <p:nvPr/>
        </p:nvSpPr>
        <p:spPr>
          <a:xfrm>
            <a:off x="8717282" y="1251722"/>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1"/>
                </a:solidFill>
                <a:latin typeface="+mn-ea"/>
                <a:ea typeface="+mn-ea"/>
                <a:cs typeface="+mn-ea"/>
              </a:rPr>
              <a:t>在此输入您的标题</a:t>
            </a:r>
            <a:endParaRPr lang="en-US" altLang="zh-CN" sz="1300" dirty="0">
              <a:solidFill>
                <a:schemeClr val="accent1"/>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cxnSp>
        <p:nvCxnSpPr>
          <p:cNvPr id="130" name="直接连接符 129"/>
          <p:cNvCxnSpPr/>
          <p:nvPr/>
        </p:nvCxnSpPr>
        <p:spPr>
          <a:xfrm>
            <a:off x="6949441" y="1741312"/>
            <a:ext cx="1778186" cy="0"/>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6096002" y="1344436"/>
            <a:ext cx="0" cy="1072467"/>
          </a:xfrm>
          <a:prstGeom prst="line">
            <a:avLst/>
          </a:prstGeom>
          <a:ln w="381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889224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300" fill="hold"/>
                                        <p:tgtEl>
                                          <p:spTgt spid="95"/>
                                        </p:tgtEl>
                                        <p:attrNameLst>
                                          <p:attrName>ppt_w</p:attrName>
                                        </p:attrNameLst>
                                      </p:cBhvr>
                                      <p:tavLst>
                                        <p:tav tm="0">
                                          <p:val>
                                            <p:fltVal val="0"/>
                                          </p:val>
                                        </p:tav>
                                        <p:tav tm="100000">
                                          <p:val>
                                            <p:strVal val="#ppt_w"/>
                                          </p:val>
                                        </p:tav>
                                      </p:tavLst>
                                    </p:anim>
                                    <p:anim calcmode="lin" valueType="num">
                                      <p:cBhvr>
                                        <p:cTn id="8" dur="300" fill="hold"/>
                                        <p:tgtEl>
                                          <p:spTgt spid="95"/>
                                        </p:tgtEl>
                                        <p:attrNameLst>
                                          <p:attrName>ppt_h</p:attrName>
                                        </p:attrNameLst>
                                      </p:cBhvr>
                                      <p:tavLst>
                                        <p:tav tm="0">
                                          <p:val>
                                            <p:fltVal val="0"/>
                                          </p:val>
                                        </p:tav>
                                        <p:tav tm="100000">
                                          <p:val>
                                            <p:strVal val="#ppt_h"/>
                                          </p:val>
                                        </p:tav>
                                      </p:tavLst>
                                    </p:anim>
                                    <p:animEffect transition="in" filter="fade">
                                      <p:cBhvr>
                                        <p:cTn id="9" dur="300"/>
                                        <p:tgtEl>
                                          <p:spTgt spid="95"/>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p:cTn id="13" dur="300" fill="hold"/>
                                        <p:tgtEl>
                                          <p:spTgt spid="101"/>
                                        </p:tgtEl>
                                        <p:attrNameLst>
                                          <p:attrName>ppt_w</p:attrName>
                                        </p:attrNameLst>
                                      </p:cBhvr>
                                      <p:tavLst>
                                        <p:tav tm="0">
                                          <p:val>
                                            <p:fltVal val="0"/>
                                          </p:val>
                                        </p:tav>
                                        <p:tav tm="100000">
                                          <p:val>
                                            <p:strVal val="#ppt_w"/>
                                          </p:val>
                                        </p:tav>
                                      </p:tavLst>
                                    </p:anim>
                                    <p:anim calcmode="lin" valueType="num">
                                      <p:cBhvr>
                                        <p:cTn id="14" dur="300" fill="hold"/>
                                        <p:tgtEl>
                                          <p:spTgt spid="101"/>
                                        </p:tgtEl>
                                        <p:attrNameLst>
                                          <p:attrName>ppt_h</p:attrName>
                                        </p:attrNameLst>
                                      </p:cBhvr>
                                      <p:tavLst>
                                        <p:tav tm="0">
                                          <p:val>
                                            <p:fltVal val="0"/>
                                          </p:val>
                                        </p:tav>
                                        <p:tav tm="100000">
                                          <p:val>
                                            <p:strVal val="#ppt_h"/>
                                          </p:val>
                                        </p:tav>
                                      </p:tavLst>
                                    </p:anim>
                                    <p:animEffect transition="in" filter="fade">
                                      <p:cBhvr>
                                        <p:cTn id="15" dur="300"/>
                                        <p:tgtEl>
                                          <p:spTgt spid="101"/>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107"/>
                                        </p:tgtEl>
                                        <p:attrNameLst>
                                          <p:attrName>style.visibility</p:attrName>
                                        </p:attrNameLst>
                                      </p:cBhvr>
                                      <p:to>
                                        <p:strVal val="visible"/>
                                      </p:to>
                                    </p:set>
                                    <p:anim calcmode="lin" valueType="num">
                                      <p:cBhvr>
                                        <p:cTn id="19" dur="300" fill="hold"/>
                                        <p:tgtEl>
                                          <p:spTgt spid="107"/>
                                        </p:tgtEl>
                                        <p:attrNameLst>
                                          <p:attrName>ppt_w</p:attrName>
                                        </p:attrNameLst>
                                      </p:cBhvr>
                                      <p:tavLst>
                                        <p:tav tm="0">
                                          <p:val>
                                            <p:fltVal val="0"/>
                                          </p:val>
                                        </p:tav>
                                        <p:tav tm="100000">
                                          <p:val>
                                            <p:strVal val="#ppt_w"/>
                                          </p:val>
                                        </p:tav>
                                      </p:tavLst>
                                    </p:anim>
                                    <p:anim calcmode="lin" valueType="num">
                                      <p:cBhvr>
                                        <p:cTn id="20" dur="300" fill="hold"/>
                                        <p:tgtEl>
                                          <p:spTgt spid="107"/>
                                        </p:tgtEl>
                                        <p:attrNameLst>
                                          <p:attrName>ppt_h</p:attrName>
                                        </p:attrNameLst>
                                      </p:cBhvr>
                                      <p:tavLst>
                                        <p:tav tm="0">
                                          <p:val>
                                            <p:fltVal val="0"/>
                                          </p:val>
                                        </p:tav>
                                        <p:tav tm="100000">
                                          <p:val>
                                            <p:strVal val="#ppt_h"/>
                                          </p:val>
                                        </p:tav>
                                      </p:tavLst>
                                    </p:anim>
                                    <p:animEffect transition="in" filter="fade">
                                      <p:cBhvr>
                                        <p:cTn id="21" dur="300"/>
                                        <p:tgtEl>
                                          <p:spTgt spid="107"/>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13"/>
                                        </p:tgtEl>
                                        <p:attrNameLst>
                                          <p:attrName>style.visibility</p:attrName>
                                        </p:attrNameLst>
                                      </p:cBhvr>
                                      <p:to>
                                        <p:strVal val="visible"/>
                                      </p:to>
                                    </p:set>
                                    <p:anim calcmode="lin" valueType="num">
                                      <p:cBhvr>
                                        <p:cTn id="25" dur="300" fill="hold"/>
                                        <p:tgtEl>
                                          <p:spTgt spid="113"/>
                                        </p:tgtEl>
                                        <p:attrNameLst>
                                          <p:attrName>ppt_w</p:attrName>
                                        </p:attrNameLst>
                                      </p:cBhvr>
                                      <p:tavLst>
                                        <p:tav tm="0">
                                          <p:val>
                                            <p:fltVal val="0"/>
                                          </p:val>
                                        </p:tav>
                                        <p:tav tm="100000">
                                          <p:val>
                                            <p:strVal val="#ppt_w"/>
                                          </p:val>
                                        </p:tav>
                                      </p:tavLst>
                                    </p:anim>
                                    <p:anim calcmode="lin" valueType="num">
                                      <p:cBhvr>
                                        <p:cTn id="26" dur="300" fill="hold"/>
                                        <p:tgtEl>
                                          <p:spTgt spid="113"/>
                                        </p:tgtEl>
                                        <p:attrNameLst>
                                          <p:attrName>ppt_h</p:attrName>
                                        </p:attrNameLst>
                                      </p:cBhvr>
                                      <p:tavLst>
                                        <p:tav tm="0">
                                          <p:val>
                                            <p:fltVal val="0"/>
                                          </p:val>
                                        </p:tav>
                                        <p:tav tm="100000">
                                          <p:val>
                                            <p:strVal val="#ppt_h"/>
                                          </p:val>
                                        </p:tav>
                                      </p:tavLst>
                                    </p:anim>
                                    <p:animEffect transition="in" filter="fade">
                                      <p:cBhvr>
                                        <p:cTn id="27" dur="300"/>
                                        <p:tgtEl>
                                          <p:spTgt spid="113"/>
                                        </p:tgtEl>
                                      </p:cBhvr>
                                    </p:animEffect>
                                  </p:childTnLst>
                                </p:cTn>
                              </p:par>
                            </p:childTnLst>
                          </p:cTn>
                        </p:par>
                        <p:par>
                          <p:cTn id="28" fill="hold">
                            <p:stCondLst>
                              <p:cond delay="1200"/>
                            </p:stCondLst>
                            <p:childTnLst>
                              <p:par>
                                <p:cTn id="29" presetID="22" presetClass="entr" presetSubtype="2" fill="hold" nodeType="afterEffect">
                                  <p:stCondLst>
                                    <p:cond delay="0"/>
                                  </p:stCondLst>
                                  <p:childTnLst>
                                    <p:set>
                                      <p:cBhvr>
                                        <p:cTn id="30" dur="1" fill="hold">
                                          <p:stCondLst>
                                            <p:cond delay="0"/>
                                          </p:stCondLst>
                                        </p:cTn>
                                        <p:tgtEl>
                                          <p:spTgt spid="123"/>
                                        </p:tgtEl>
                                        <p:attrNameLst>
                                          <p:attrName>style.visibility</p:attrName>
                                        </p:attrNameLst>
                                      </p:cBhvr>
                                      <p:to>
                                        <p:strVal val="visible"/>
                                      </p:to>
                                    </p:set>
                                    <p:animEffect transition="in" filter="wipe(right)">
                                      <p:cBhvr>
                                        <p:cTn id="31" dur="300"/>
                                        <p:tgtEl>
                                          <p:spTgt spid="123"/>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00"/>
                                        <p:tgtEl>
                                          <p:spTgt spid="120"/>
                                        </p:tgtEl>
                                      </p:cBhvr>
                                    </p:animEffect>
                                  </p:childTnLst>
                                </p:cTn>
                              </p:par>
                            </p:childTnLst>
                          </p:cTn>
                        </p:par>
                        <p:par>
                          <p:cTn id="36" fill="hold">
                            <p:stCondLst>
                              <p:cond delay="1800"/>
                            </p:stCondLst>
                            <p:childTnLst>
                              <p:par>
                                <p:cTn id="37" presetID="22" presetClass="entr" presetSubtype="2" fill="hold" nodeType="after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right)">
                                      <p:cBhvr>
                                        <p:cTn id="39" dur="300"/>
                                        <p:tgtEl>
                                          <p:spTgt spid="126"/>
                                        </p:tgtEl>
                                      </p:cBhvr>
                                    </p:animEffect>
                                  </p:childTnLst>
                                </p:cTn>
                              </p:par>
                            </p:childTnLst>
                          </p:cTn>
                        </p:par>
                        <p:par>
                          <p:cTn id="40" fill="hold">
                            <p:stCondLst>
                              <p:cond delay="2100"/>
                            </p:stCondLst>
                            <p:childTnLst>
                              <p:par>
                                <p:cTn id="41" presetID="10" presetClass="entr" presetSubtype="0" fill="hold" grpId="0" nodeType="after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300"/>
                                        <p:tgtEl>
                                          <p:spTgt spid="122"/>
                                        </p:tgtEl>
                                      </p:cBhvr>
                                    </p:animEffect>
                                  </p:childTnLst>
                                </p:cTn>
                              </p:par>
                            </p:childTnLst>
                          </p:cTn>
                        </p:par>
                        <p:par>
                          <p:cTn id="44" fill="hold">
                            <p:stCondLst>
                              <p:cond delay="2400"/>
                            </p:stCondLst>
                            <p:childTnLst>
                              <p:par>
                                <p:cTn id="45" presetID="22" presetClass="entr" presetSubtype="2" fill="hold" nodeType="afterEffect">
                                  <p:stCondLst>
                                    <p:cond delay="0"/>
                                  </p:stCondLst>
                                  <p:childTnLst>
                                    <p:set>
                                      <p:cBhvr>
                                        <p:cTn id="46" dur="1" fill="hold">
                                          <p:stCondLst>
                                            <p:cond delay="0"/>
                                          </p:stCondLst>
                                        </p:cTn>
                                        <p:tgtEl>
                                          <p:spTgt spid="124"/>
                                        </p:tgtEl>
                                        <p:attrNameLst>
                                          <p:attrName>style.visibility</p:attrName>
                                        </p:attrNameLst>
                                      </p:cBhvr>
                                      <p:to>
                                        <p:strVal val="visible"/>
                                      </p:to>
                                    </p:set>
                                    <p:animEffect transition="in" filter="wipe(right)">
                                      <p:cBhvr>
                                        <p:cTn id="47" dur="300"/>
                                        <p:tgtEl>
                                          <p:spTgt spid="124"/>
                                        </p:tgtEl>
                                      </p:cBhvr>
                                    </p:animEffect>
                                  </p:childTnLst>
                                </p:cTn>
                              </p:par>
                            </p:childTnLst>
                          </p:cTn>
                        </p:par>
                        <p:par>
                          <p:cTn id="48" fill="hold">
                            <p:stCondLst>
                              <p:cond delay="2700"/>
                            </p:stCondLst>
                            <p:childTnLst>
                              <p:par>
                                <p:cTn id="49" presetID="10" presetClass="entr" presetSubtype="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Effect transition="in" filter="fade">
                                      <p:cBhvr>
                                        <p:cTn id="51" dur="300"/>
                                        <p:tgtEl>
                                          <p:spTgt spid="119"/>
                                        </p:tgtEl>
                                      </p:cBhvr>
                                    </p:animEffect>
                                  </p:childTnLst>
                                </p:cTn>
                              </p:par>
                            </p:childTnLst>
                          </p:cTn>
                        </p:par>
                        <p:par>
                          <p:cTn id="52" fill="hold">
                            <p:stCondLst>
                              <p:cond delay="3000"/>
                            </p:stCondLst>
                            <p:childTnLst>
                              <p:par>
                                <p:cTn id="53" presetID="22" presetClass="entr" presetSubtype="2" fill="hold" nodeType="afterEffect">
                                  <p:stCondLst>
                                    <p:cond delay="0"/>
                                  </p:stCondLst>
                                  <p:childTnLst>
                                    <p:set>
                                      <p:cBhvr>
                                        <p:cTn id="54" dur="1" fill="hold">
                                          <p:stCondLst>
                                            <p:cond delay="0"/>
                                          </p:stCondLst>
                                        </p:cTn>
                                        <p:tgtEl>
                                          <p:spTgt spid="125"/>
                                        </p:tgtEl>
                                        <p:attrNameLst>
                                          <p:attrName>style.visibility</p:attrName>
                                        </p:attrNameLst>
                                      </p:cBhvr>
                                      <p:to>
                                        <p:strVal val="visible"/>
                                      </p:to>
                                    </p:set>
                                    <p:animEffect transition="in" filter="wipe(right)">
                                      <p:cBhvr>
                                        <p:cTn id="55" dur="300"/>
                                        <p:tgtEl>
                                          <p:spTgt spid="125"/>
                                        </p:tgtEl>
                                      </p:cBhvr>
                                    </p:animEffect>
                                  </p:childTnLst>
                                </p:cTn>
                              </p:par>
                            </p:childTnLst>
                          </p:cTn>
                        </p:par>
                        <p:par>
                          <p:cTn id="56" fill="hold">
                            <p:stCondLst>
                              <p:cond delay="3300"/>
                            </p:stCondLst>
                            <p:childTnLst>
                              <p:par>
                                <p:cTn id="57" presetID="10" presetClass="entr" presetSubtype="0" fill="hold" grpId="0" nodeType="after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300"/>
                                        <p:tgtEl>
                                          <p:spTgt spid="121"/>
                                        </p:tgtEl>
                                      </p:cBhvr>
                                    </p:animEffect>
                                  </p:childTnLst>
                                </p:cTn>
                              </p:par>
                            </p:childTnLst>
                          </p:cTn>
                        </p:par>
                        <p:par>
                          <p:cTn id="60" fill="hold">
                            <p:stCondLst>
                              <p:cond delay="3600"/>
                            </p:stCondLst>
                            <p:childTnLst>
                              <p:par>
                                <p:cTn id="61" presetID="22" presetClass="entr" presetSubtype="4" fill="hold" nodeType="after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wipe(down)">
                                      <p:cBhvr>
                                        <p:cTn id="63" dur="300"/>
                                        <p:tgtEl>
                                          <p:spTgt spid="127"/>
                                        </p:tgtEl>
                                      </p:cBhvr>
                                    </p:animEffect>
                                  </p:childTnLst>
                                </p:cTn>
                              </p:par>
                            </p:childTnLst>
                          </p:cTn>
                        </p:par>
                        <p:par>
                          <p:cTn id="64" fill="hold">
                            <p:stCondLst>
                              <p:cond delay="3900"/>
                            </p:stCondLst>
                            <p:childTnLst>
                              <p:par>
                                <p:cTn id="65" presetID="22" presetClass="entr" presetSubtype="8" fill="hold" grpId="0" nodeType="afterEffect">
                                  <p:stCondLst>
                                    <p:cond delay="0"/>
                                  </p:stCondLst>
                                  <p:childTnLst>
                                    <p:set>
                                      <p:cBhvr>
                                        <p:cTn id="66" dur="1" fill="hold">
                                          <p:stCondLst>
                                            <p:cond delay="0"/>
                                          </p:stCondLst>
                                        </p:cTn>
                                        <p:tgtEl>
                                          <p:spTgt spid="128"/>
                                        </p:tgtEl>
                                        <p:attrNameLst>
                                          <p:attrName>style.visibility</p:attrName>
                                        </p:attrNameLst>
                                      </p:cBhvr>
                                      <p:to>
                                        <p:strVal val="visible"/>
                                      </p:to>
                                    </p:set>
                                    <p:animEffect transition="in" filter="wipe(left)">
                                      <p:cBhvr>
                                        <p:cTn id="67" dur="300"/>
                                        <p:tgtEl>
                                          <p:spTgt spid="128"/>
                                        </p:tgtEl>
                                      </p:cBhvr>
                                    </p:animEffect>
                                  </p:childTnLst>
                                </p:cTn>
                              </p:par>
                            </p:childTnLst>
                          </p:cTn>
                        </p:par>
                        <p:par>
                          <p:cTn id="68" fill="hold">
                            <p:stCondLst>
                              <p:cond delay="4200"/>
                            </p:stCondLst>
                            <p:childTnLst>
                              <p:par>
                                <p:cTn id="69" presetID="22" presetClass="entr" presetSubtype="2" fill="hold" nodeType="afterEffect">
                                  <p:stCondLst>
                                    <p:cond delay="0"/>
                                  </p:stCondLst>
                                  <p:childTnLst>
                                    <p:set>
                                      <p:cBhvr>
                                        <p:cTn id="70" dur="1" fill="hold">
                                          <p:stCondLst>
                                            <p:cond delay="0"/>
                                          </p:stCondLst>
                                        </p:cTn>
                                        <p:tgtEl>
                                          <p:spTgt spid="130"/>
                                        </p:tgtEl>
                                        <p:attrNameLst>
                                          <p:attrName>style.visibility</p:attrName>
                                        </p:attrNameLst>
                                      </p:cBhvr>
                                      <p:to>
                                        <p:strVal val="visible"/>
                                      </p:to>
                                    </p:set>
                                    <p:animEffect transition="in" filter="wipe(right)">
                                      <p:cBhvr>
                                        <p:cTn id="71" dur="300"/>
                                        <p:tgtEl>
                                          <p:spTgt spid="130"/>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129"/>
                                        </p:tgtEl>
                                        <p:attrNameLst>
                                          <p:attrName>style.visibility</p:attrName>
                                        </p:attrNameLst>
                                      </p:cBhvr>
                                      <p:to>
                                        <p:strVal val="visible"/>
                                      </p:to>
                                    </p:set>
                                    <p:animEffect transition="in" filter="fade">
                                      <p:cBhvr>
                                        <p:cTn id="75" dur="3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P spid="128" grpId="0" animBg="1"/>
      <p:bldP spid="1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2424548" y="1738070"/>
            <a:ext cx="2015699" cy="20162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4" name="椭圆 13"/>
          <p:cNvSpPr/>
          <p:nvPr/>
        </p:nvSpPr>
        <p:spPr>
          <a:xfrm>
            <a:off x="4980319" y="1738070"/>
            <a:ext cx="2015699" cy="20162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5" name="椭圆 14"/>
          <p:cNvSpPr/>
          <p:nvPr/>
        </p:nvSpPr>
        <p:spPr>
          <a:xfrm>
            <a:off x="7536089" y="1738070"/>
            <a:ext cx="2015699" cy="20162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6" name="TextBox 15"/>
          <p:cNvSpPr txBox="1"/>
          <p:nvPr/>
        </p:nvSpPr>
        <p:spPr>
          <a:xfrm>
            <a:off x="2874782" y="2837947"/>
            <a:ext cx="1036597"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线下门店</a:t>
            </a:r>
          </a:p>
        </p:txBody>
      </p:sp>
      <p:sp>
        <p:nvSpPr>
          <p:cNvPr id="17" name="TextBox 16"/>
          <p:cNvSpPr txBox="1"/>
          <p:nvPr/>
        </p:nvSpPr>
        <p:spPr>
          <a:xfrm>
            <a:off x="5322682" y="2837947"/>
            <a:ext cx="1330971"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电脑客户端</a:t>
            </a:r>
          </a:p>
        </p:txBody>
      </p:sp>
      <p:sp>
        <p:nvSpPr>
          <p:cNvPr id="18" name="TextBox 17"/>
          <p:cNvSpPr txBox="1"/>
          <p:nvPr/>
        </p:nvSpPr>
        <p:spPr>
          <a:xfrm>
            <a:off x="7960837" y="2837947"/>
            <a:ext cx="1166203"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手机</a:t>
            </a:r>
            <a:r>
              <a:rPr lang="en-US" altLang="zh-CN" sz="2000" b="1" dirty="0">
                <a:solidFill>
                  <a:schemeClr val="bg1"/>
                </a:solidFill>
                <a:latin typeface="+mn-ea"/>
                <a:ea typeface="+mn-ea"/>
                <a:cs typeface="+mn-ea"/>
              </a:rPr>
              <a:t>APP</a:t>
            </a:r>
            <a:endParaRPr lang="zh-CN" altLang="en-US" sz="2000" b="1" dirty="0">
              <a:solidFill>
                <a:schemeClr val="bg1"/>
              </a:solidFill>
              <a:latin typeface="+mn-ea"/>
              <a:ea typeface="+mn-ea"/>
              <a:cs typeface="+mn-ea"/>
            </a:endParaRPr>
          </a:p>
        </p:txBody>
      </p:sp>
      <p:sp>
        <p:nvSpPr>
          <p:cNvPr id="19" name="KSO_Shape"/>
          <p:cNvSpPr>
            <a:spLocks/>
          </p:cNvSpPr>
          <p:nvPr/>
        </p:nvSpPr>
        <p:spPr bwMode="auto">
          <a:xfrm>
            <a:off x="5632740" y="2064669"/>
            <a:ext cx="710855"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mn-ea"/>
              <a:cs typeface="+mn-ea"/>
            </a:endParaRPr>
          </a:p>
        </p:txBody>
      </p:sp>
      <p:sp>
        <p:nvSpPr>
          <p:cNvPr id="20" name="KSO_Shape"/>
          <p:cNvSpPr>
            <a:spLocks/>
          </p:cNvSpPr>
          <p:nvPr/>
        </p:nvSpPr>
        <p:spPr bwMode="auto">
          <a:xfrm>
            <a:off x="8268889" y="2090084"/>
            <a:ext cx="570521"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mn-ea"/>
              <a:cs typeface="+mn-ea"/>
            </a:endParaRPr>
          </a:p>
        </p:txBody>
      </p:sp>
      <p:sp>
        <p:nvSpPr>
          <p:cNvPr id="21" name="KSO_Shape"/>
          <p:cNvSpPr>
            <a:spLocks/>
          </p:cNvSpPr>
          <p:nvPr/>
        </p:nvSpPr>
        <p:spPr bwMode="auto">
          <a:xfrm>
            <a:off x="3109313" y="2018992"/>
            <a:ext cx="536025"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mn-ea"/>
              <a:cs typeface="+mn-ea"/>
            </a:endParaRPr>
          </a:p>
        </p:txBody>
      </p:sp>
      <p:grpSp>
        <p:nvGrpSpPr>
          <p:cNvPr id="22" name="组合 21"/>
          <p:cNvGrpSpPr/>
          <p:nvPr/>
        </p:nvGrpSpPr>
        <p:grpSpPr>
          <a:xfrm>
            <a:off x="4555121" y="2590979"/>
            <a:ext cx="310325" cy="310406"/>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25" name="组合 24"/>
          <p:cNvGrpSpPr/>
          <p:nvPr/>
        </p:nvGrpSpPr>
        <p:grpSpPr>
          <a:xfrm>
            <a:off x="7110890" y="2590979"/>
            <a:ext cx="310325" cy="310406"/>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28" name="TextBox 27"/>
          <p:cNvSpPr txBox="1"/>
          <p:nvPr/>
        </p:nvSpPr>
        <p:spPr>
          <a:xfrm>
            <a:off x="2874782" y="3168358"/>
            <a:ext cx="1036597"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29" name="TextBox 28"/>
          <p:cNvSpPr txBox="1"/>
          <p:nvPr/>
        </p:nvSpPr>
        <p:spPr>
          <a:xfrm>
            <a:off x="5405067" y="3168358"/>
            <a:ext cx="1166203"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30" name="TextBox 29"/>
          <p:cNvSpPr txBox="1"/>
          <p:nvPr/>
        </p:nvSpPr>
        <p:spPr>
          <a:xfrm>
            <a:off x="7960837" y="3168358"/>
            <a:ext cx="1166203"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31" name="Freeform 12"/>
          <p:cNvSpPr>
            <a:spLocks/>
          </p:cNvSpPr>
          <p:nvPr/>
        </p:nvSpPr>
        <p:spPr bwMode="auto">
          <a:xfrm>
            <a:off x="1608090" y="4221090"/>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2" name="Freeform 12"/>
          <p:cNvSpPr>
            <a:spLocks/>
          </p:cNvSpPr>
          <p:nvPr/>
        </p:nvSpPr>
        <p:spPr bwMode="auto">
          <a:xfrm flipH="1" flipV="1">
            <a:off x="10246801" y="5255371"/>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3" name="TextBox 32"/>
          <p:cNvSpPr txBox="1"/>
          <p:nvPr/>
        </p:nvSpPr>
        <p:spPr>
          <a:xfrm>
            <a:off x="1968037" y="4535290"/>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mn-ea"/>
                <a:ea typeface="+mn-ea"/>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2762294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290">
                                          <p:stCondLst>
                                            <p:cond delay="0"/>
                                          </p:stCondLst>
                                        </p:cTn>
                                        <p:tgtEl>
                                          <p:spTgt spid="16"/>
                                        </p:tgtEl>
                                      </p:cBhvr>
                                    </p:animEffect>
                                    <p:anim calcmode="lin" valueType="num">
                                      <p:cBhvr>
                                        <p:cTn id="8"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13" dur="13">
                                          <p:stCondLst>
                                            <p:cond delay="325"/>
                                          </p:stCondLst>
                                        </p:cTn>
                                        <p:tgtEl>
                                          <p:spTgt spid="16"/>
                                        </p:tgtEl>
                                      </p:cBhvr>
                                      <p:to x="100000" y="60000"/>
                                    </p:animScale>
                                    <p:animScale>
                                      <p:cBhvr>
                                        <p:cTn id="14" dur="83" decel="50000">
                                          <p:stCondLst>
                                            <p:cond delay="338"/>
                                          </p:stCondLst>
                                        </p:cTn>
                                        <p:tgtEl>
                                          <p:spTgt spid="16"/>
                                        </p:tgtEl>
                                      </p:cBhvr>
                                      <p:to x="100000" y="100000"/>
                                    </p:animScale>
                                    <p:animScale>
                                      <p:cBhvr>
                                        <p:cTn id="15" dur="13">
                                          <p:stCondLst>
                                            <p:cond delay="656"/>
                                          </p:stCondLst>
                                        </p:cTn>
                                        <p:tgtEl>
                                          <p:spTgt spid="16"/>
                                        </p:tgtEl>
                                      </p:cBhvr>
                                      <p:to x="100000" y="80000"/>
                                    </p:animScale>
                                    <p:animScale>
                                      <p:cBhvr>
                                        <p:cTn id="16" dur="83" decel="50000">
                                          <p:stCondLst>
                                            <p:cond delay="669"/>
                                          </p:stCondLst>
                                        </p:cTn>
                                        <p:tgtEl>
                                          <p:spTgt spid="16"/>
                                        </p:tgtEl>
                                      </p:cBhvr>
                                      <p:to x="100000" y="100000"/>
                                    </p:animScale>
                                    <p:animScale>
                                      <p:cBhvr>
                                        <p:cTn id="17" dur="13">
                                          <p:stCondLst>
                                            <p:cond delay="821"/>
                                          </p:stCondLst>
                                        </p:cTn>
                                        <p:tgtEl>
                                          <p:spTgt spid="16"/>
                                        </p:tgtEl>
                                      </p:cBhvr>
                                      <p:to x="100000" y="90000"/>
                                    </p:animScale>
                                    <p:animScale>
                                      <p:cBhvr>
                                        <p:cTn id="18" dur="83" decel="50000">
                                          <p:stCondLst>
                                            <p:cond delay="834"/>
                                          </p:stCondLst>
                                        </p:cTn>
                                        <p:tgtEl>
                                          <p:spTgt spid="16"/>
                                        </p:tgtEl>
                                      </p:cBhvr>
                                      <p:to x="100000" y="100000"/>
                                    </p:animScale>
                                    <p:animScale>
                                      <p:cBhvr>
                                        <p:cTn id="19" dur="13">
                                          <p:stCondLst>
                                            <p:cond delay="904"/>
                                          </p:stCondLst>
                                        </p:cTn>
                                        <p:tgtEl>
                                          <p:spTgt spid="16"/>
                                        </p:tgtEl>
                                      </p:cBhvr>
                                      <p:to x="100000" y="95000"/>
                                    </p:animScale>
                                    <p:animScale>
                                      <p:cBhvr>
                                        <p:cTn id="20" dur="83" decel="50000">
                                          <p:stCondLst>
                                            <p:cond delay="917"/>
                                          </p:stCondLst>
                                        </p:cTn>
                                        <p:tgtEl>
                                          <p:spTgt spid="1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290">
                                          <p:stCondLst>
                                            <p:cond delay="0"/>
                                          </p:stCondLst>
                                        </p:cTn>
                                        <p:tgtEl>
                                          <p:spTgt spid="28"/>
                                        </p:tgtEl>
                                      </p:cBhvr>
                                    </p:animEffect>
                                    <p:anim calcmode="lin" valueType="num">
                                      <p:cBhvr>
                                        <p:cTn id="24"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29" dur="13">
                                          <p:stCondLst>
                                            <p:cond delay="325"/>
                                          </p:stCondLst>
                                        </p:cTn>
                                        <p:tgtEl>
                                          <p:spTgt spid="28"/>
                                        </p:tgtEl>
                                      </p:cBhvr>
                                      <p:to x="100000" y="60000"/>
                                    </p:animScale>
                                    <p:animScale>
                                      <p:cBhvr>
                                        <p:cTn id="30" dur="83" decel="50000">
                                          <p:stCondLst>
                                            <p:cond delay="338"/>
                                          </p:stCondLst>
                                        </p:cTn>
                                        <p:tgtEl>
                                          <p:spTgt spid="28"/>
                                        </p:tgtEl>
                                      </p:cBhvr>
                                      <p:to x="100000" y="100000"/>
                                    </p:animScale>
                                    <p:animScale>
                                      <p:cBhvr>
                                        <p:cTn id="31" dur="13">
                                          <p:stCondLst>
                                            <p:cond delay="656"/>
                                          </p:stCondLst>
                                        </p:cTn>
                                        <p:tgtEl>
                                          <p:spTgt spid="28"/>
                                        </p:tgtEl>
                                      </p:cBhvr>
                                      <p:to x="100000" y="80000"/>
                                    </p:animScale>
                                    <p:animScale>
                                      <p:cBhvr>
                                        <p:cTn id="32" dur="83" decel="50000">
                                          <p:stCondLst>
                                            <p:cond delay="669"/>
                                          </p:stCondLst>
                                        </p:cTn>
                                        <p:tgtEl>
                                          <p:spTgt spid="28"/>
                                        </p:tgtEl>
                                      </p:cBhvr>
                                      <p:to x="100000" y="100000"/>
                                    </p:animScale>
                                    <p:animScale>
                                      <p:cBhvr>
                                        <p:cTn id="33" dur="13">
                                          <p:stCondLst>
                                            <p:cond delay="821"/>
                                          </p:stCondLst>
                                        </p:cTn>
                                        <p:tgtEl>
                                          <p:spTgt spid="28"/>
                                        </p:tgtEl>
                                      </p:cBhvr>
                                      <p:to x="100000" y="90000"/>
                                    </p:animScale>
                                    <p:animScale>
                                      <p:cBhvr>
                                        <p:cTn id="34" dur="83" decel="50000">
                                          <p:stCondLst>
                                            <p:cond delay="834"/>
                                          </p:stCondLst>
                                        </p:cTn>
                                        <p:tgtEl>
                                          <p:spTgt spid="28"/>
                                        </p:tgtEl>
                                      </p:cBhvr>
                                      <p:to x="100000" y="100000"/>
                                    </p:animScale>
                                    <p:animScale>
                                      <p:cBhvr>
                                        <p:cTn id="35" dur="13">
                                          <p:stCondLst>
                                            <p:cond delay="904"/>
                                          </p:stCondLst>
                                        </p:cTn>
                                        <p:tgtEl>
                                          <p:spTgt spid="28"/>
                                        </p:tgtEl>
                                      </p:cBhvr>
                                      <p:to x="100000" y="95000"/>
                                    </p:animScale>
                                    <p:animScale>
                                      <p:cBhvr>
                                        <p:cTn id="36" dur="83" decel="50000">
                                          <p:stCondLst>
                                            <p:cond delay="917"/>
                                          </p:stCondLst>
                                        </p:cTn>
                                        <p:tgtEl>
                                          <p:spTgt spid="2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290">
                                          <p:stCondLst>
                                            <p:cond delay="0"/>
                                          </p:stCondLst>
                                        </p:cTn>
                                        <p:tgtEl>
                                          <p:spTgt spid="12"/>
                                        </p:tgtEl>
                                      </p:cBhvr>
                                    </p:animEffect>
                                    <p:anim calcmode="lin" valueType="num">
                                      <p:cBhvr>
                                        <p:cTn id="40"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45" dur="13">
                                          <p:stCondLst>
                                            <p:cond delay="325"/>
                                          </p:stCondLst>
                                        </p:cTn>
                                        <p:tgtEl>
                                          <p:spTgt spid="12"/>
                                        </p:tgtEl>
                                      </p:cBhvr>
                                      <p:to x="100000" y="60000"/>
                                    </p:animScale>
                                    <p:animScale>
                                      <p:cBhvr>
                                        <p:cTn id="46" dur="83" decel="50000">
                                          <p:stCondLst>
                                            <p:cond delay="338"/>
                                          </p:stCondLst>
                                        </p:cTn>
                                        <p:tgtEl>
                                          <p:spTgt spid="12"/>
                                        </p:tgtEl>
                                      </p:cBhvr>
                                      <p:to x="100000" y="100000"/>
                                    </p:animScale>
                                    <p:animScale>
                                      <p:cBhvr>
                                        <p:cTn id="47" dur="13">
                                          <p:stCondLst>
                                            <p:cond delay="656"/>
                                          </p:stCondLst>
                                        </p:cTn>
                                        <p:tgtEl>
                                          <p:spTgt spid="12"/>
                                        </p:tgtEl>
                                      </p:cBhvr>
                                      <p:to x="100000" y="80000"/>
                                    </p:animScale>
                                    <p:animScale>
                                      <p:cBhvr>
                                        <p:cTn id="48" dur="83" decel="50000">
                                          <p:stCondLst>
                                            <p:cond delay="669"/>
                                          </p:stCondLst>
                                        </p:cTn>
                                        <p:tgtEl>
                                          <p:spTgt spid="12"/>
                                        </p:tgtEl>
                                      </p:cBhvr>
                                      <p:to x="100000" y="100000"/>
                                    </p:animScale>
                                    <p:animScale>
                                      <p:cBhvr>
                                        <p:cTn id="49" dur="13">
                                          <p:stCondLst>
                                            <p:cond delay="821"/>
                                          </p:stCondLst>
                                        </p:cTn>
                                        <p:tgtEl>
                                          <p:spTgt spid="12"/>
                                        </p:tgtEl>
                                      </p:cBhvr>
                                      <p:to x="100000" y="90000"/>
                                    </p:animScale>
                                    <p:animScale>
                                      <p:cBhvr>
                                        <p:cTn id="50" dur="83" decel="50000">
                                          <p:stCondLst>
                                            <p:cond delay="834"/>
                                          </p:stCondLst>
                                        </p:cTn>
                                        <p:tgtEl>
                                          <p:spTgt spid="12"/>
                                        </p:tgtEl>
                                      </p:cBhvr>
                                      <p:to x="100000" y="100000"/>
                                    </p:animScale>
                                    <p:animScale>
                                      <p:cBhvr>
                                        <p:cTn id="51" dur="13">
                                          <p:stCondLst>
                                            <p:cond delay="904"/>
                                          </p:stCondLst>
                                        </p:cTn>
                                        <p:tgtEl>
                                          <p:spTgt spid="12"/>
                                        </p:tgtEl>
                                      </p:cBhvr>
                                      <p:to x="100000" y="95000"/>
                                    </p:animScale>
                                    <p:animScale>
                                      <p:cBhvr>
                                        <p:cTn id="52" dur="83" decel="50000">
                                          <p:stCondLst>
                                            <p:cond delay="917"/>
                                          </p:stCondLst>
                                        </p:cTn>
                                        <p:tgtEl>
                                          <p:spTgt spid="12"/>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290">
                                          <p:stCondLst>
                                            <p:cond delay="0"/>
                                          </p:stCondLst>
                                        </p:cTn>
                                        <p:tgtEl>
                                          <p:spTgt spid="21"/>
                                        </p:tgtEl>
                                      </p:cBhvr>
                                    </p:animEffect>
                                    <p:anim calcmode="lin" valueType="num">
                                      <p:cBhvr>
                                        <p:cTn id="56"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61" dur="13">
                                          <p:stCondLst>
                                            <p:cond delay="325"/>
                                          </p:stCondLst>
                                        </p:cTn>
                                        <p:tgtEl>
                                          <p:spTgt spid="21"/>
                                        </p:tgtEl>
                                      </p:cBhvr>
                                      <p:to x="100000" y="60000"/>
                                    </p:animScale>
                                    <p:animScale>
                                      <p:cBhvr>
                                        <p:cTn id="62" dur="83" decel="50000">
                                          <p:stCondLst>
                                            <p:cond delay="338"/>
                                          </p:stCondLst>
                                        </p:cTn>
                                        <p:tgtEl>
                                          <p:spTgt spid="21"/>
                                        </p:tgtEl>
                                      </p:cBhvr>
                                      <p:to x="100000" y="100000"/>
                                    </p:animScale>
                                    <p:animScale>
                                      <p:cBhvr>
                                        <p:cTn id="63" dur="13">
                                          <p:stCondLst>
                                            <p:cond delay="656"/>
                                          </p:stCondLst>
                                        </p:cTn>
                                        <p:tgtEl>
                                          <p:spTgt spid="21"/>
                                        </p:tgtEl>
                                      </p:cBhvr>
                                      <p:to x="100000" y="80000"/>
                                    </p:animScale>
                                    <p:animScale>
                                      <p:cBhvr>
                                        <p:cTn id="64" dur="83" decel="50000">
                                          <p:stCondLst>
                                            <p:cond delay="669"/>
                                          </p:stCondLst>
                                        </p:cTn>
                                        <p:tgtEl>
                                          <p:spTgt spid="21"/>
                                        </p:tgtEl>
                                      </p:cBhvr>
                                      <p:to x="100000" y="100000"/>
                                    </p:animScale>
                                    <p:animScale>
                                      <p:cBhvr>
                                        <p:cTn id="65" dur="13">
                                          <p:stCondLst>
                                            <p:cond delay="821"/>
                                          </p:stCondLst>
                                        </p:cTn>
                                        <p:tgtEl>
                                          <p:spTgt spid="21"/>
                                        </p:tgtEl>
                                      </p:cBhvr>
                                      <p:to x="100000" y="90000"/>
                                    </p:animScale>
                                    <p:animScale>
                                      <p:cBhvr>
                                        <p:cTn id="66" dur="83" decel="50000">
                                          <p:stCondLst>
                                            <p:cond delay="834"/>
                                          </p:stCondLst>
                                        </p:cTn>
                                        <p:tgtEl>
                                          <p:spTgt spid="21"/>
                                        </p:tgtEl>
                                      </p:cBhvr>
                                      <p:to x="100000" y="100000"/>
                                    </p:animScale>
                                    <p:animScale>
                                      <p:cBhvr>
                                        <p:cTn id="67" dur="13">
                                          <p:stCondLst>
                                            <p:cond delay="904"/>
                                          </p:stCondLst>
                                        </p:cTn>
                                        <p:tgtEl>
                                          <p:spTgt spid="21"/>
                                        </p:tgtEl>
                                      </p:cBhvr>
                                      <p:to x="100000" y="95000"/>
                                    </p:animScale>
                                    <p:animScale>
                                      <p:cBhvr>
                                        <p:cTn id="68" dur="83" decel="50000">
                                          <p:stCondLst>
                                            <p:cond delay="917"/>
                                          </p:stCondLst>
                                        </p:cTn>
                                        <p:tgtEl>
                                          <p:spTgt spid="21"/>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700" fill="hold"/>
                                        <p:tgtEl>
                                          <p:spTgt spid="22"/>
                                        </p:tgtEl>
                                        <p:attrNameLst>
                                          <p:attrName>ppt_w</p:attrName>
                                        </p:attrNameLst>
                                      </p:cBhvr>
                                      <p:tavLst>
                                        <p:tav tm="0">
                                          <p:val>
                                            <p:fltVal val="0"/>
                                          </p:val>
                                        </p:tav>
                                        <p:tav tm="100000">
                                          <p:val>
                                            <p:strVal val="#ppt_w"/>
                                          </p:val>
                                        </p:tav>
                                      </p:tavLst>
                                    </p:anim>
                                    <p:anim calcmode="lin" valueType="num">
                                      <p:cBhvr>
                                        <p:cTn id="73" dur="700" fill="hold"/>
                                        <p:tgtEl>
                                          <p:spTgt spid="22"/>
                                        </p:tgtEl>
                                        <p:attrNameLst>
                                          <p:attrName>ppt_h</p:attrName>
                                        </p:attrNameLst>
                                      </p:cBhvr>
                                      <p:tavLst>
                                        <p:tav tm="0">
                                          <p:val>
                                            <p:fltVal val="0"/>
                                          </p:val>
                                        </p:tav>
                                        <p:tav tm="100000">
                                          <p:val>
                                            <p:strVal val="#ppt_h"/>
                                          </p:val>
                                        </p:tav>
                                      </p:tavLst>
                                    </p:anim>
                                    <p:anim calcmode="lin" valueType="num">
                                      <p:cBhvr>
                                        <p:cTn id="74" dur="700" fill="hold"/>
                                        <p:tgtEl>
                                          <p:spTgt spid="22"/>
                                        </p:tgtEl>
                                        <p:attrNameLst>
                                          <p:attrName>style.rotation</p:attrName>
                                        </p:attrNameLst>
                                      </p:cBhvr>
                                      <p:tavLst>
                                        <p:tav tm="0">
                                          <p:val>
                                            <p:fltVal val="90"/>
                                          </p:val>
                                        </p:tav>
                                        <p:tav tm="100000">
                                          <p:val>
                                            <p:fltVal val="0"/>
                                          </p:val>
                                        </p:tav>
                                      </p:tavLst>
                                    </p:anim>
                                    <p:animEffect transition="in" filter="fade">
                                      <p:cBhvr>
                                        <p:cTn id="75" dur="700"/>
                                        <p:tgtEl>
                                          <p:spTgt spid="22"/>
                                        </p:tgtEl>
                                      </p:cBhvr>
                                    </p:animEffect>
                                  </p:childTnLst>
                                </p:cTn>
                              </p:par>
                            </p:childTnLst>
                          </p:cTn>
                        </p:par>
                        <p:par>
                          <p:cTn id="76" fill="hold">
                            <p:stCondLst>
                              <p:cond delay="1700"/>
                            </p:stCondLst>
                            <p:childTnLst>
                              <p:par>
                                <p:cTn id="77" presetID="26" presetClass="entr" presetSubtype="0"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290">
                                          <p:stCondLst>
                                            <p:cond delay="0"/>
                                          </p:stCondLst>
                                        </p:cTn>
                                        <p:tgtEl>
                                          <p:spTgt spid="14"/>
                                        </p:tgtEl>
                                      </p:cBhvr>
                                    </p:animEffect>
                                    <p:anim calcmode="lin" valueType="num">
                                      <p:cBhvr>
                                        <p:cTn id="8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85" dur="13">
                                          <p:stCondLst>
                                            <p:cond delay="325"/>
                                          </p:stCondLst>
                                        </p:cTn>
                                        <p:tgtEl>
                                          <p:spTgt spid="14"/>
                                        </p:tgtEl>
                                      </p:cBhvr>
                                      <p:to x="100000" y="60000"/>
                                    </p:animScale>
                                    <p:animScale>
                                      <p:cBhvr>
                                        <p:cTn id="86" dur="83" decel="50000">
                                          <p:stCondLst>
                                            <p:cond delay="338"/>
                                          </p:stCondLst>
                                        </p:cTn>
                                        <p:tgtEl>
                                          <p:spTgt spid="14"/>
                                        </p:tgtEl>
                                      </p:cBhvr>
                                      <p:to x="100000" y="100000"/>
                                    </p:animScale>
                                    <p:animScale>
                                      <p:cBhvr>
                                        <p:cTn id="87" dur="13">
                                          <p:stCondLst>
                                            <p:cond delay="656"/>
                                          </p:stCondLst>
                                        </p:cTn>
                                        <p:tgtEl>
                                          <p:spTgt spid="14"/>
                                        </p:tgtEl>
                                      </p:cBhvr>
                                      <p:to x="100000" y="80000"/>
                                    </p:animScale>
                                    <p:animScale>
                                      <p:cBhvr>
                                        <p:cTn id="88" dur="83" decel="50000">
                                          <p:stCondLst>
                                            <p:cond delay="669"/>
                                          </p:stCondLst>
                                        </p:cTn>
                                        <p:tgtEl>
                                          <p:spTgt spid="14"/>
                                        </p:tgtEl>
                                      </p:cBhvr>
                                      <p:to x="100000" y="100000"/>
                                    </p:animScale>
                                    <p:animScale>
                                      <p:cBhvr>
                                        <p:cTn id="89" dur="13">
                                          <p:stCondLst>
                                            <p:cond delay="821"/>
                                          </p:stCondLst>
                                        </p:cTn>
                                        <p:tgtEl>
                                          <p:spTgt spid="14"/>
                                        </p:tgtEl>
                                      </p:cBhvr>
                                      <p:to x="100000" y="90000"/>
                                    </p:animScale>
                                    <p:animScale>
                                      <p:cBhvr>
                                        <p:cTn id="90" dur="83" decel="50000">
                                          <p:stCondLst>
                                            <p:cond delay="834"/>
                                          </p:stCondLst>
                                        </p:cTn>
                                        <p:tgtEl>
                                          <p:spTgt spid="14"/>
                                        </p:tgtEl>
                                      </p:cBhvr>
                                      <p:to x="100000" y="100000"/>
                                    </p:animScale>
                                    <p:animScale>
                                      <p:cBhvr>
                                        <p:cTn id="91" dur="13">
                                          <p:stCondLst>
                                            <p:cond delay="904"/>
                                          </p:stCondLst>
                                        </p:cTn>
                                        <p:tgtEl>
                                          <p:spTgt spid="14"/>
                                        </p:tgtEl>
                                      </p:cBhvr>
                                      <p:to x="100000" y="95000"/>
                                    </p:animScale>
                                    <p:animScale>
                                      <p:cBhvr>
                                        <p:cTn id="92" dur="83" decel="50000">
                                          <p:stCondLst>
                                            <p:cond delay="917"/>
                                          </p:stCondLst>
                                        </p:cTn>
                                        <p:tgtEl>
                                          <p:spTgt spid="14"/>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290">
                                          <p:stCondLst>
                                            <p:cond delay="0"/>
                                          </p:stCondLst>
                                        </p:cTn>
                                        <p:tgtEl>
                                          <p:spTgt spid="17"/>
                                        </p:tgtEl>
                                      </p:cBhvr>
                                    </p:animEffect>
                                    <p:anim calcmode="lin" valueType="num">
                                      <p:cBhvr>
                                        <p:cTn id="96"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01" dur="13">
                                          <p:stCondLst>
                                            <p:cond delay="325"/>
                                          </p:stCondLst>
                                        </p:cTn>
                                        <p:tgtEl>
                                          <p:spTgt spid="17"/>
                                        </p:tgtEl>
                                      </p:cBhvr>
                                      <p:to x="100000" y="60000"/>
                                    </p:animScale>
                                    <p:animScale>
                                      <p:cBhvr>
                                        <p:cTn id="102" dur="83" decel="50000">
                                          <p:stCondLst>
                                            <p:cond delay="338"/>
                                          </p:stCondLst>
                                        </p:cTn>
                                        <p:tgtEl>
                                          <p:spTgt spid="17"/>
                                        </p:tgtEl>
                                      </p:cBhvr>
                                      <p:to x="100000" y="100000"/>
                                    </p:animScale>
                                    <p:animScale>
                                      <p:cBhvr>
                                        <p:cTn id="103" dur="13">
                                          <p:stCondLst>
                                            <p:cond delay="656"/>
                                          </p:stCondLst>
                                        </p:cTn>
                                        <p:tgtEl>
                                          <p:spTgt spid="17"/>
                                        </p:tgtEl>
                                      </p:cBhvr>
                                      <p:to x="100000" y="80000"/>
                                    </p:animScale>
                                    <p:animScale>
                                      <p:cBhvr>
                                        <p:cTn id="104" dur="83" decel="50000">
                                          <p:stCondLst>
                                            <p:cond delay="669"/>
                                          </p:stCondLst>
                                        </p:cTn>
                                        <p:tgtEl>
                                          <p:spTgt spid="17"/>
                                        </p:tgtEl>
                                      </p:cBhvr>
                                      <p:to x="100000" y="100000"/>
                                    </p:animScale>
                                    <p:animScale>
                                      <p:cBhvr>
                                        <p:cTn id="105" dur="13">
                                          <p:stCondLst>
                                            <p:cond delay="821"/>
                                          </p:stCondLst>
                                        </p:cTn>
                                        <p:tgtEl>
                                          <p:spTgt spid="17"/>
                                        </p:tgtEl>
                                      </p:cBhvr>
                                      <p:to x="100000" y="90000"/>
                                    </p:animScale>
                                    <p:animScale>
                                      <p:cBhvr>
                                        <p:cTn id="106" dur="83" decel="50000">
                                          <p:stCondLst>
                                            <p:cond delay="834"/>
                                          </p:stCondLst>
                                        </p:cTn>
                                        <p:tgtEl>
                                          <p:spTgt spid="17"/>
                                        </p:tgtEl>
                                      </p:cBhvr>
                                      <p:to x="100000" y="100000"/>
                                    </p:animScale>
                                    <p:animScale>
                                      <p:cBhvr>
                                        <p:cTn id="107" dur="13">
                                          <p:stCondLst>
                                            <p:cond delay="904"/>
                                          </p:stCondLst>
                                        </p:cTn>
                                        <p:tgtEl>
                                          <p:spTgt spid="17"/>
                                        </p:tgtEl>
                                      </p:cBhvr>
                                      <p:to x="100000" y="95000"/>
                                    </p:animScale>
                                    <p:animScale>
                                      <p:cBhvr>
                                        <p:cTn id="108" dur="83" decel="50000">
                                          <p:stCondLst>
                                            <p:cond delay="917"/>
                                          </p:stCondLst>
                                        </p:cTn>
                                        <p:tgtEl>
                                          <p:spTgt spid="17"/>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wipe(down)">
                                      <p:cBhvr>
                                        <p:cTn id="111" dur="290">
                                          <p:stCondLst>
                                            <p:cond delay="0"/>
                                          </p:stCondLst>
                                        </p:cTn>
                                        <p:tgtEl>
                                          <p:spTgt spid="29"/>
                                        </p:tgtEl>
                                      </p:cBhvr>
                                    </p:animEffect>
                                    <p:anim calcmode="lin" valueType="num">
                                      <p:cBhvr>
                                        <p:cTn id="112"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17" dur="13">
                                          <p:stCondLst>
                                            <p:cond delay="325"/>
                                          </p:stCondLst>
                                        </p:cTn>
                                        <p:tgtEl>
                                          <p:spTgt spid="29"/>
                                        </p:tgtEl>
                                      </p:cBhvr>
                                      <p:to x="100000" y="60000"/>
                                    </p:animScale>
                                    <p:animScale>
                                      <p:cBhvr>
                                        <p:cTn id="118" dur="83" decel="50000">
                                          <p:stCondLst>
                                            <p:cond delay="338"/>
                                          </p:stCondLst>
                                        </p:cTn>
                                        <p:tgtEl>
                                          <p:spTgt spid="29"/>
                                        </p:tgtEl>
                                      </p:cBhvr>
                                      <p:to x="100000" y="100000"/>
                                    </p:animScale>
                                    <p:animScale>
                                      <p:cBhvr>
                                        <p:cTn id="119" dur="13">
                                          <p:stCondLst>
                                            <p:cond delay="656"/>
                                          </p:stCondLst>
                                        </p:cTn>
                                        <p:tgtEl>
                                          <p:spTgt spid="29"/>
                                        </p:tgtEl>
                                      </p:cBhvr>
                                      <p:to x="100000" y="80000"/>
                                    </p:animScale>
                                    <p:animScale>
                                      <p:cBhvr>
                                        <p:cTn id="120" dur="83" decel="50000">
                                          <p:stCondLst>
                                            <p:cond delay="669"/>
                                          </p:stCondLst>
                                        </p:cTn>
                                        <p:tgtEl>
                                          <p:spTgt spid="29"/>
                                        </p:tgtEl>
                                      </p:cBhvr>
                                      <p:to x="100000" y="100000"/>
                                    </p:animScale>
                                    <p:animScale>
                                      <p:cBhvr>
                                        <p:cTn id="121" dur="13">
                                          <p:stCondLst>
                                            <p:cond delay="821"/>
                                          </p:stCondLst>
                                        </p:cTn>
                                        <p:tgtEl>
                                          <p:spTgt spid="29"/>
                                        </p:tgtEl>
                                      </p:cBhvr>
                                      <p:to x="100000" y="90000"/>
                                    </p:animScale>
                                    <p:animScale>
                                      <p:cBhvr>
                                        <p:cTn id="122" dur="83" decel="50000">
                                          <p:stCondLst>
                                            <p:cond delay="834"/>
                                          </p:stCondLst>
                                        </p:cTn>
                                        <p:tgtEl>
                                          <p:spTgt spid="29"/>
                                        </p:tgtEl>
                                      </p:cBhvr>
                                      <p:to x="100000" y="100000"/>
                                    </p:animScale>
                                    <p:animScale>
                                      <p:cBhvr>
                                        <p:cTn id="123" dur="13">
                                          <p:stCondLst>
                                            <p:cond delay="904"/>
                                          </p:stCondLst>
                                        </p:cTn>
                                        <p:tgtEl>
                                          <p:spTgt spid="29"/>
                                        </p:tgtEl>
                                      </p:cBhvr>
                                      <p:to x="100000" y="95000"/>
                                    </p:animScale>
                                    <p:animScale>
                                      <p:cBhvr>
                                        <p:cTn id="124" dur="83" decel="50000">
                                          <p:stCondLst>
                                            <p:cond delay="917"/>
                                          </p:stCondLst>
                                        </p:cTn>
                                        <p:tgtEl>
                                          <p:spTgt spid="2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19"/>
                                        </p:tgtEl>
                                        <p:attrNameLst>
                                          <p:attrName>style.visibility</p:attrName>
                                        </p:attrNameLst>
                                      </p:cBhvr>
                                      <p:to>
                                        <p:strVal val="visible"/>
                                      </p:to>
                                    </p:set>
                                    <p:animEffect transition="in" filter="wipe(down)">
                                      <p:cBhvr>
                                        <p:cTn id="127" dur="290">
                                          <p:stCondLst>
                                            <p:cond delay="0"/>
                                          </p:stCondLst>
                                        </p:cTn>
                                        <p:tgtEl>
                                          <p:spTgt spid="19"/>
                                        </p:tgtEl>
                                      </p:cBhvr>
                                    </p:animEffect>
                                    <p:anim calcmode="lin" valueType="num">
                                      <p:cBhvr>
                                        <p:cTn id="128"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33" dur="13">
                                          <p:stCondLst>
                                            <p:cond delay="325"/>
                                          </p:stCondLst>
                                        </p:cTn>
                                        <p:tgtEl>
                                          <p:spTgt spid="19"/>
                                        </p:tgtEl>
                                      </p:cBhvr>
                                      <p:to x="100000" y="60000"/>
                                    </p:animScale>
                                    <p:animScale>
                                      <p:cBhvr>
                                        <p:cTn id="134" dur="83" decel="50000">
                                          <p:stCondLst>
                                            <p:cond delay="338"/>
                                          </p:stCondLst>
                                        </p:cTn>
                                        <p:tgtEl>
                                          <p:spTgt spid="19"/>
                                        </p:tgtEl>
                                      </p:cBhvr>
                                      <p:to x="100000" y="100000"/>
                                    </p:animScale>
                                    <p:animScale>
                                      <p:cBhvr>
                                        <p:cTn id="135" dur="13">
                                          <p:stCondLst>
                                            <p:cond delay="656"/>
                                          </p:stCondLst>
                                        </p:cTn>
                                        <p:tgtEl>
                                          <p:spTgt spid="19"/>
                                        </p:tgtEl>
                                      </p:cBhvr>
                                      <p:to x="100000" y="80000"/>
                                    </p:animScale>
                                    <p:animScale>
                                      <p:cBhvr>
                                        <p:cTn id="136" dur="83" decel="50000">
                                          <p:stCondLst>
                                            <p:cond delay="669"/>
                                          </p:stCondLst>
                                        </p:cTn>
                                        <p:tgtEl>
                                          <p:spTgt spid="19"/>
                                        </p:tgtEl>
                                      </p:cBhvr>
                                      <p:to x="100000" y="100000"/>
                                    </p:animScale>
                                    <p:animScale>
                                      <p:cBhvr>
                                        <p:cTn id="137" dur="13">
                                          <p:stCondLst>
                                            <p:cond delay="821"/>
                                          </p:stCondLst>
                                        </p:cTn>
                                        <p:tgtEl>
                                          <p:spTgt spid="19"/>
                                        </p:tgtEl>
                                      </p:cBhvr>
                                      <p:to x="100000" y="90000"/>
                                    </p:animScale>
                                    <p:animScale>
                                      <p:cBhvr>
                                        <p:cTn id="138" dur="83" decel="50000">
                                          <p:stCondLst>
                                            <p:cond delay="834"/>
                                          </p:stCondLst>
                                        </p:cTn>
                                        <p:tgtEl>
                                          <p:spTgt spid="19"/>
                                        </p:tgtEl>
                                      </p:cBhvr>
                                      <p:to x="100000" y="100000"/>
                                    </p:animScale>
                                    <p:animScale>
                                      <p:cBhvr>
                                        <p:cTn id="139" dur="13">
                                          <p:stCondLst>
                                            <p:cond delay="904"/>
                                          </p:stCondLst>
                                        </p:cTn>
                                        <p:tgtEl>
                                          <p:spTgt spid="19"/>
                                        </p:tgtEl>
                                      </p:cBhvr>
                                      <p:to x="100000" y="95000"/>
                                    </p:animScale>
                                    <p:animScale>
                                      <p:cBhvr>
                                        <p:cTn id="140" dur="83" decel="50000">
                                          <p:stCondLst>
                                            <p:cond delay="917"/>
                                          </p:stCondLst>
                                        </p:cTn>
                                        <p:tgtEl>
                                          <p:spTgt spid="19"/>
                                        </p:tgtEl>
                                      </p:cBhvr>
                                      <p:to x="100000" y="100000"/>
                                    </p:animScale>
                                  </p:childTnLst>
                                </p:cTn>
                              </p:par>
                            </p:childTnLst>
                          </p:cTn>
                        </p:par>
                        <p:par>
                          <p:cTn id="141" fill="hold">
                            <p:stCondLst>
                              <p:cond delay="2700"/>
                            </p:stCondLst>
                            <p:childTnLst>
                              <p:par>
                                <p:cTn id="142" presetID="31" presetClass="entr" presetSubtype="0" fill="hold" nodeType="afterEffect">
                                  <p:stCondLst>
                                    <p:cond delay="0"/>
                                  </p:stCondLst>
                                  <p:childTnLst>
                                    <p:set>
                                      <p:cBhvr>
                                        <p:cTn id="143" dur="1" fill="hold">
                                          <p:stCondLst>
                                            <p:cond delay="0"/>
                                          </p:stCondLst>
                                        </p:cTn>
                                        <p:tgtEl>
                                          <p:spTgt spid="25"/>
                                        </p:tgtEl>
                                        <p:attrNameLst>
                                          <p:attrName>style.visibility</p:attrName>
                                        </p:attrNameLst>
                                      </p:cBhvr>
                                      <p:to>
                                        <p:strVal val="visible"/>
                                      </p:to>
                                    </p:set>
                                    <p:anim calcmode="lin" valueType="num">
                                      <p:cBhvr>
                                        <p:cTn id="144" dur="700" fill="hold"/>
                                        <p:tgtEl>
                                          <p:spTgt spid="25"/>
                                        </p:tgtEl>
                                        <p:attrNameLst>
                                          <p:attrName>ppt_w</p:attrName>
                                        </p:attrNameLst>
                                      </p:cBhvr>
                                      <p:tavLst>
                                        <p:tav tm="0">
                                          <p:val>
                                            <p:fltVal val="0"/>
                                          </p:val>
                                        </p:tav>
                                        <p:tav tm="100000">
                                          <p:val>
                                            <p:strVal val="#ppt_w"/>
                                          </p:val>
                                        </p:tav>
                                      </p:tavLst>
                                    </p:anim>
                                    <p:anim calcmode="lin" valueType="num">
                                      <p:cBhvr>
                                        <p:cTn id="145" dur="700" fill="hold"/>
                                        <p:tgtEl>
                                          <p:spTgt spid="25"/>
                                        </p:tgtEl>
                                        <p:attrNameLst>
                                          <p:attrName>ppt_h</p:attrName>
                                        </p:attrNameLst>
                                      </p:cBhvr>
                                      <p:tavLst>
                                        <p:tav tm="0">
                                          <p:val>
                                            <p:fltVal val="0"/>
                                          </p:val>
                                        </p:tav>
                                        <p:tav tm="100000">
                                          <p:val>
                                            <p:strVal val="#ppt_h"/>
                                          </p:val>
                                        </p:tav>
                                      </p:tavLst>
                                    </p:anim>
                                    <p:anim calcmode="lin" valueType="num">
                                      <p:cBhvr>
                                        <p:cTn id="146" dur="700" fill="hold"/>
                                        <p:tgtEl>
                                          <p:spTgt spid="25"/>
                                        </p:tgtEl>
                                        <p:attrNameLst>
                                          <p:attrName>style.rotation</p:attrName>
                                        </p:attrNameLst>
                                      </p:cBhvr>
                                      <p:tavLst>
                                        <p:tav tm="0">
                                          <p:val>
                                            <p:fltVal val="90"/>
                                          </p:val>
                                        </p:tav>
                                        <p:tav tm="100000">
                                          <p:val>
                                            <p:fltVal val="0"/>
                                          </p:val>
                                        </p:tav>
                                      </p:tavLst>
                                    </p:anim>
                                    <p:animEffect transition="in" filter="fade">
                                      <p:cBhvr>
                                        <p:cTn id="147" dur="700"/>
                                        <p:tgtEl>
                                          <p:spTgt spid="25"/>
                                        </p:tgtEl>
                                      </p:cBhvr>
                                    </p:animEffect>
                                  </p:childTnLst>
                                </p:cTn>
                              </p:par>
                            </p:childTnLst>
                          </p:cTn>
                        </p:par>
                        <p:par>
                          <p:cTn id="148" fill="hold">
                            <p:stCondLst>
                              <p:cond delay="3400"/>
                            </p:stCondLst>
                            <p:childTnLst>
                              <p:par>
                                <p:cTn id="149" presetID="26" presetClass="entr" presetSubtype="0" fill="hold" grpId="0" nodeType="afterEffect">
                                  <p:stCondLst>
                                    <p:cond delay="0"/>
                                  </p:stCondLst>
                                  <p:childTnLst>
                                    <p:set>
                                      <p:cBhvr>
                                        <p:cTn id="150" dur="1" fill="hold">
                                          <p:stCondLst>
                                            <p:cond delay="0"/>
                                          </p:stCondLst>
                                        </p:cTn>
                                        <p:tgtEl>
                                          <p:spTgt spid="15"/>
                                        </p:tgtEl>
                                        <p:attrNameLst>
                                          <p:attrName>style.visibility</p:attrName>
                                        </p:attrNameLst>
                                      </p:cBhvr>
                                      <p:to>
                                        <p:strVal val="visible"/>
                                      </p:to>
                                    </p:set>
                                    <p:animEffect transition="in" filter="wipe(down)">
                                      <p:cBhvr>
                                        <p:cTn id="151" dur="290">
                                          <p:stCondLst>
                                            <p:cond delay="0"/>
                                          </p:stCondLst>
                                        </p:cTn>
                                        <p:tgtEl>
                                          <p:spTgt spid="15"/>
                                        </p:tgtEl>
                                      </p:cBhvr>
                                    </p:animEffect>
                                    <p:anim calcmode="lin" valueType="num">
                                      <p:cBhvr>
                                        <p:cTn id="152"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53"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54"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55"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56"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57" dur="13">
                                          <p:stCondLst>
                                            <p:cond delay="325"/>
                                          </p:stCondLst>
                                        </p:cTn>
                                        <p:tgtEl>
                                          <p:spTgt spid="15"/>
                                        </p:tgtEl>
                                      </p:cBhvr>
                                      <p:to x="100000" y="60000"/>
                                    </p:animScale>
                                    <p:animScale>
                                      <p:cBhvr>
                                        <p:cTn id="158" dur="83" decel="50000">
                                          <p:stCondLst>
                                            <p:cond delay="338"/>
                                          </p:stCondLst>
                                        </p:cTn>
                                        <p:tgtEl>
                                          <p:spTgt spid="15"/>
                                        </p:tgtEl>
                                      </p:cBhvr>
                                      <p:to x="100000" y="100000"/>
                                    </p:animScale>
                                    <p:animScale>
                                      <p:cBhvr>
                                        <p:cTn id="159" dur="13">
                                          <p:stCondLst>
                                            <p:cond delay="656"/>
                                          </p:stCondLst>
                                        </p:cTn>
                                        <p:tgtEl>
                                          <p:spTgt spid="15"/>
                                        </p:tgtEl>
                                      </p:cBhvr>
                                      <p:to x="100000" y="80000"/>
                                    </p:animScale>
                                    <p:animScale>
                                      <p:cBhvr>
                                        <p:cTn id="160" dur="83" decel="50000">
                                          <p:stCondLst>
                                            <p:cond delay="669"/>
                                          </p:stCondLst>
                                        </p:cTn>
                                        <p:tgtEl>
                                          <p:spTgt spid="15"/>
                                        </p:tgtEl>
                                      </p:cBhvr>
                                      <p:to x="100000" y="100000"/>
                                    </p:animScale>
                                    <p:animScale>
                                      <p:cBhvr>
                                        <p:cTn id="161" dur="13">
                                          <p:stCondLst>
                                            <p:cond delay="821"/>
                                          </p:stCondLst>
                                        </p:cTn>
                                        <p:tgtEl>
                                          <p:spTgt spid="15"/>
                                        </p:tgtEl>
                                      </p:cBhvr>
                                      <p:to x="100000" y="90000"/>
                                    </p:animScale>
                                    <p:animScale>
                                      <p:cBhvr>
                                        <p:cTn id="162" dur="83" decel="50000">
                                          <p:stCondLst>
                                            <p:cond delay="834"/>
                                          </p:stCondLst>
                                        </p:cTn>
                                        <p:tgtEl>
                                          <p:spTgt spid="15"/>
                                        </p:tgtEl>
                                      </p:cBhvr>
                                      <p:to x="100000" y="100000"/>
                                    </p:animScale>
                                    <p:animScale>
                                      <p:cBhvr>
                                        <p:cTn id="163" dur="13">
                                          <p:stCondLst>
                                            <p:cond delay="904"/>
                                          </p:stCondLst>
                                        </p:cTn>
                                        <p:tgtEl>
                                          <p:spTgt spid="15"/>
                                        </p:tgtEl>
                                      </p:cBhvr>
                                      <p:to x="100000" y="95000"/>
                                    </p:animScale>
                                    <p:animScale>
                                      <p:cBhvr>
                                        <p:cTn id="164" dur="83" decel="50000">
                                          <p:stCondLst>
                                            <p:cond delay="917"/>
                                          </p:stCondLst>
                                        </p:cTn>
                                        <p:tgtEl>
                                          <p:spTgt spid="15"/>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18"/>
                                        </p:tgtEl>
                                        <p:attrNameLst>
                                          <p:attrName>style.visibility</p:attrName>
                                        </p:attrNameLst>
                                      </p:cBhvr>
                                      <p:to>
                                        <p:strVal val="visible"/>
                                      </p:to>
                                    </p:set>
                                    <p:animEffect transition="in" filter="wipe(down)">
                                      <p:cBhvr>
                                        <p:cTn id="167" dur="290">
                                          <p:stCondLst>
                                            <p:cond delay="0"/>
                                          </p:stCondLst>
                                        </p:cTn>
                                        <p:tgtEl>
                                          <p:spTgt spid="18"/>
                                        </p:tgtEl>
                                      </p:cBhvr>
                                    </p:animEffect>
                                    <p:anim calcmode="lin" valueType="num">
                                      <p:cBhvr>
                                        <p:cTn id="16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73" dur="13">
                                          <p:stCondLst>
                                            <p:cond delay="325"/>
                                          </p:stCondLst>
                                        </p:cTn>
                                        <p:tgtEl>
                                          <p:spTgt spid="18"/>
                                        </p:tgtEl>
                                      </p:cBhvr>
                                      <p:to x="100000" y="60000"/>
                                    </p:animScale>
                                    <p:animScale>
                                      <p:cBhvr>
                                        <p:cTn id="174" dur="83" decel="50000">
                                          <p:stCondLst>
                                            <p:cond delay="338"/>
                                          </p:stCondLst>
                                        </p:cTn>
                                        <p:tgtEl>
                                          <p:spTgt spid="18"/>
                                        </p:tgtEl>
                                      </p:cBhvr>
                                      <p:to x="100000" y="100000"/>
                                    </p:animScale>
                                    <p:animScale>
                                      <p:cBhvr>
                                        <p:cTn id="175" dur="13">
                                          <p:stCondLst>
                                            <p:cond delay="656"/>
                                          </p:stCondLst>
                                        </p:cTn>
                                        <p:tgtEl>
                                          <p:spTgt spid="18"/>
                                        </p:tgtEl>
                                      </p:cBhvr>
                                      <p:to x="100000" y="80000"/>
                                    </p:animScale>
                                    <p:animScale>
                                      <p:cBhvr>
                                        <p:cTn id="176" dur="83" decel="50000">
                                          <p:stCondLst>
                                            <p:cond delay="669"/>
                                          </p:stCondLst>
                                        </p:cTn>
                                        <p:tgtEl>
                                          <p:spTgt spid="18"/>
                                        </p:tgtEl>
                                      </p:cBhvr>
                                      <p:to x="100000" y="100000"/>
                                    </p:animScale>
                                    <p:animScale>
                                      <p:cBhvr>
                                        <p:cTn id="177" dur="13">
                                          <p:stCondLst>
                                            <p:cond delay="821"/>
                                          </p:stCondLst>
                                        </p:cTn>
                                        <p:tgtEl>
                                          <p:spTgt spid="18"/>
                                        </p:tgtEl>
                                      </p:cBhvr>
                                      <p:to x="100000" y="90000"/>
                                    </p:animScale>
                                    <p:animScale>
                                      <p:cBhvr>
                                        <p:cTn id="178" dur="83" decel="50000">
                                          <p:stCondLst>
                                            <p:cond delay="834"/>
                                          </p:stCondLst>
                                        </p:cTn>
                                        <p:tgtEl>
                                          <p:spTgt spid="18"/>
                                        </p:tgtEl>
                                      </p:cBhvr>
                                      <p:to x="100000" y="100000"/>
                                    </p:animScale>
                                    <p:animScale>
                                      <p:cBhvr>
                                        <p:cTn id="179" dur="13">
                                          <p:stCondLst>
                                            <p:cond delay="904"/>
                                          </p:stCondLst>
                                        </p:cTn>
                                        <p:tgtEl>
                                          <p:spTgt spid="18"/>
                                        </p:tgtEl>
                                      </p:cBhvr>
                                      <p:to x="100000" y="95000"/>
                                    </p:animScale>
                                    <p:animScale>
                                      <p:cBhvr>
                                        <p:cTn id="180" dur="83" decel="50000">
                                          <p:stCondLst>
                                            <p:cond delay="917"/>
                                          </p:stCondLst>
                                        </p:cTn>
                                        <p:tgtEl>
                                          <p:spTgt spid="18"/>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290">
                                          <p:stCondLst>
                                            <p:cond delay="0"/>
                                          </p:stCondLst>
                                        </p:cTn>
                                        <p:tgtEl>
                                          <p:spTgt spid="30"/>
                                        </p:tgtEl>
                                      </p:cBhvr>
                                    </p:animEffect>
                                    <p:anim calcmode="lin" valueType="num">
                                      <p:cBhvr>
                                        <p:cTn id="184"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189" dur="13">
                                          <p:stCondLst>
                                            <p:cond delay="325"/>
                                          </p:stCondLst>
                                        </p:cTn>
                                        <p:tgtEl>
                                          <p:spTgt spid="30"/>
                                        </p:tgtEl>
                                      </p:cBhvr>
                                      <p:to x="100000" y="60000"/>
                                    </p:animScale>
                                    <p:animScale>
                                      <p:cBhvr>
                                        <p:cTn id="190" dur="83" decel="50000">
                                          <p:stCondLst>
                                            <p:cond delay="338"/>
                                          </p:stCondLst>
                                        </p:cTn>
                                        <p:tgtEl>
                                          <p:spTgt spid="30"/>
                                        </p:tgtEl>
                                      </p:cBhvr>
                                      <p:to x="100000" y="100000"/>
                                    </p:animScale>
                                    <p:animScale>
                                      <p:cBhvr>
                                        <p:cTn id="191" dur="13">
                                          <p:stCondLst>
                                            <p:cond delay="656"/>
                                          </p:stCondLst>
                                        </p:cTn>
                                        <p:tgtEl>
                                          <p:spTgt spid="30"/>
                                        </p:tgtEl>
                                      </p:cBhvr>
                                      <p:to x="100000" y="80000"/>
                                    </p:animScale>
                                    <p:animScale>
                                      <p:cBhvr>
                                        <p:cTn id="192" dur="83" decel="50000">
                                          <p:stCondLst>
                                            <p:cond delay="669"/>
                                          </p:stCondLst>
                                        </p:cTn>
                                        <p:tgtEl>
                                          <p:spTgt spid="30"/>
                                        </p:tgtEl>
                                      </p:cBhvr>
                                      <p:to x="100000" y="100000"/>
                                    </p:animScale>
                                    <p:animScale>
                                      <p:cBhvr>
                                        <p:cTn id="193" dur="13">
                                          <p:stCondLst>
                                            <p:cond delay="821"/>
                                          </p:stCondLst>
                                        </p:cTn>
                                        <p:tgtEl>
                                          <p:spTgt spid="30"/>
                                        </p:tgtEl>
                                      </p:cBhvr>
                                      <p:to x="100000" y="90000"/>
                                    </p:animScale>
                                    <p:animScale>
                                      <p:cBhvr>
                                        <p:cTn id="194" dur="83" decel="50000">
                                          <p:stCondLst>
                                            <p:cond delay="834"/>
                                          </p:stCondLst>
                                        </p:cTn>
                                        <p:tgtEl>
                                          <p:spTgt spid="30"/>
                                        </p:tgtEl>
                                      </p:cBhvr>
                                      <p:to x="100000" y="100000"/>
                                    </p:animScale>
                                    <p:animScale>
                                      <p:cBhvr>
                                        <p:cTn id="195" dur="13">
                                          <p:stCondLst>
                                            <p:cond delay="904"/>
                                          </p:stCondLst>
                                        </p:cTn>
                                        <p:tgtEl>
                                          <p:spTgt spid="30"/>
                                        </p:tgtEl>
                                      </p:cBhvr>
                                      <p:to x="100000" y="95000"/>
                                    </p:animScale>
                                    <p:animScale>
                                      <p:cBhvr>
                                        <p:cTn id="196" dur="83" decel="50000">
                                          <p:stCondLst>
                                            <p:cond delay="917"/>
                                          </p:stCondLst>
                                        </p:cTn>
                                        <p:tgtEl>
                                          <p:spTgt spid="3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0"/>
                                        </p:tgtEl>
                                        <p:attrNameLst>
                                          <p:attrName>style.visibility</p:attrName>
                                        </p:attrNameLst>
                                      </p:cBhvr>
                                      <p:to>
                                        <p:strVal val="visible"/>
                                      </p:to>
                                    </p:set>
                                    <p:animEffect transition="in" filter="wipe(down)">
                                      <p:cBhvr>
                                        <p:cTn id="199" dur="290">
                                          <p:stCondLst>
                                            <p:cond delay="0"/>
                                          </p:stCondLst>
                                        </p:cTn>
                                        <p:tgtEl>
                                          <p:spTgt spid="20"/>
                                        </p:tgtEl>
                                      </p:cBhvr>
                                    </p:animEffect>
                                    <p:anim calcmode="lin" valueType="num">
                                      <p:cBhvr>
                                        <p:cTn id="200"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05" dur="13">
                                          <p:stCondLst>
                                            <p:cond delay="325"/>
                                          </p:stCondLst>
                                        </p:cTn>
                                        <p:tgtEl>
                                          <p:spTgt spid="20"/>
                                        </p:tgtEl>
                                      </p:cBhvr>
                                      <p:to x="100000" y="60000"/>
                                    </p:animScale>
                                    <p:animScale>
                                      <p:cBhvr>
                                        <p:cTn id="206" dur="83" decel="50000">
                                          <p:stCondLst>
                                            <p:cond delay="338"/>
                                          </p:stCondLst>
                                        </p:cTn>
                                        <p:tgtEl>
                                          <p:spTgt spid="20"/>
                                        </p:tgtEl>
                                      </p:cBhvr>
                                      <p:to x="100000" y="100000"/>
                                    </p:animScale>
                                    <p:animScale>
                                      <p:cBhvr>
                                        <p:cTn id="207" dur="13">
                                          <p:stCondLst>
                                            <p:cond delay="656"/>
                                          </p:stCondLst>
                                        </p:cTn>
                                        <p:tgtEl>
                                          <p:spTgt spid="20"/>
                                        </p:tgtEl>
                                      </p:cBhvr>
                                      <p:to x="100000" y="80000"/>
                                    </p:animScale>
                                    <p:animScale>
                                      <p:cBhvr>
                                        <p:cTn id="208" dur="83" decel="50000">
                                          <p:stCondLst>
                                            <p:cond delay="669"/>
                                          </p:stCondLst>
                                        </p:cTn>
                                        <p:tgtEl>
                                          <p:spTgt spid="20"/>
                                        </p:tgtEl>
                                      </p:cBhvr>
                                      <p:to x="100000" y="100000"/>
                                    </p:animScale>
                                    <p:animScale>
                                      <p:cBhvr>
                                        <p:cTn id="209" dur="13">
                                          <p:stCondLst>
                                            <p:cond delay="821"/>
                                          </p:stCondLst>
                                        </p:cTn>
                                        <p:tgtEl>
                                          <p:spTgt spid="20"/>
                                        </p:tgtEl>
                                      </p:cBhvr>
                                      <p:to x="100000" y="90000"/>
                                    </p:animScale>
                                    <p:animScale>
                                      <p:cBhvr>
                                        <p:cTn id="210" dur="83" decel="50000">
                                          <p:stCondLst>
                                            <p:cond delay="834"/>
                                          </p:stCondLst>
                                        </p:cTn>
                                        <p:tgtEl>
                                          <p:spTgt spid="20"/>
                                        </p:tgtEl>
                                      </p:cBhvr>
                                      <p:to x="100000" y="100000"/>
                                    </p:animScale>
                                    <p:animScale>
                                      <p:cBhvr>
                                        <p:cTn id="211" dur="13">
                                          <p:stCondLst>
                                            <p:cond delay="904"/>
                                          </p:stCondLst>
                                        </p:cTn>
                                        <p:tgtEl>
                                          <p:spTgt spid="20"/>
                                        </p:tgtEl>
                                      </p:cBhvr>
                                      <p:to x="100000" y="95000"/>
                                    </p:animScale>
                                    <p:animScale>
                                      <p:cBhvr>
                                        <p:cTn id="212" dur="83" decel="50000">
                                          <p:stCondLst>
                                            <p:cond delay="917"/>
                                          </p:stCondLst>
                                        </p:cTn>
                                        <p:tgtEl>
                                          <p:spTgt spid="20"/>
                                        </p:tgtEl>
                                      </p:cBhvr>
                                      <p:to x="100000" y="100000"/>
                                    </p:animScale>
                                  </p:childTnLst>
                                </p:cTn>
                              </p:par>
                            </p:childTnLst>
                          </p:cTn>
                        </p:par>
                        <p:par>
                          <p:cTn id="213" fill="hold">
                            <p:stCondLst>
                              <p:cond delay="4400"/>
                            </p:stCondLst>
                            <p:childTnLst>
                              <p:par>
                                <p:cTn id="214" presetID="1" presetClass="entr" presetSubtype="0" fill="hold" grpId="0" nodeType="afterEffect">
                                  <p:stCondLst>
                                    <p:cond delay="0"/>
                                  </p:stCondLst>
                                  <p:childTnLst>
                                    <p:set>
                                      <p:cBhvr>
                                        <p:cTn id="215" dur="1" fill="hold">
                                          <p:stCondLst>
                                            <p:cond delay="0"/>
                                          </p:stCondLst>
                                        </p:cTn>
                                        <p:tgtEl>
                                          <p:spTgt spid="31"/>
                                        </p:tgtEl>
                                        <p:attrNameLst>
                                          <p:attrName>style.visibility</p:attrName>
                                        </p:attrNameLst>
                                      </p:cBhvr>
                                      <p:to>
                                        <p:strVal val="visible"/>
                                      </p:to>
                                    </p:set>
                                  </p:childTnLst>
                                </p:cTn>
                              </p:par>
                              <p:par>
                                <p:cTn id="216" presetID="35" presetClass="path" presetSubtype="0" accel="50000" decel="50000" fill="hold" grpId="1" nodeType="withEffect">
                                  <p:stCondLst>
                                    <p:cond delay="0"/>
                                  </p:stCondLst>
                                  <p:childTnLst>
                                    <p:animMotion origin="layout" path="M -3.56836E-6 -3.7037E-7 L 0.36686 0.15278 " pathEditMode="relative" rAng="0" ptsTypes="AA">
                                      <p:cBhvr>
                                        <p:cTn id="217" dur="500" spd="-99900" fill="hold"/>
                                        <p:tgtEl>
                                          <p:spTgt spid="31"/>
                                        </p:tgtEl>
                                        <p:attrNameLst>
                                          <p:attrName>ppt_x,ppt_y</p:attrName>
                                        </p:attrNameLst>
                                      </p:cBhvr>
                                      <p:rCtr x="18343" y="7639"/>
                                    </p:animMotion>
                                  </p:childTnLst>
                                </p:cTn>
                              </p:par>
                              <p:par>
                                <p:cTn id="218" presetID="1" presetClass="entr" presetSubtype="0" fill="hold" grpId="0" nodeType="withEffect">
                                  <p:stCondLst>
                                    <p:cond delay="0"/>
                                  </p:stCondLst>
                                  <p:childTnLst>
                                    <p:set>
                                      <p:cBhvr>
                                        <p:cTn id="219" dur="1" fill="hold">
                                          <p:stCondLst>
                                            <p:cond delay="0"/>
                                          </p:stCondLst>
                                        </p:cTn>
                                        <p:tgtEl>
                                          <p:spTgt spid="32"/>
                                        </p:tgtEl>
                                        <p:attrNameLst>
                                          <p:attrName>style.visibility</p:attrName>
                                        </p:attrNameLst>
                                      </p:cBhvr>
                                      <p:to>
                                        <p:strVal val="visible"/>
                                      </p:to>
                                    </p:set>
                                  </p:childTnLst>
                                </p:cTn>
                              </p:par>
                              <p:par>
                                <p:cTn id="220" presetID="35" presetClass="path" presetSubtype="0" accel="50000" decel="50000" fill="hold" grpId="1" nodeType="withEffect">
                                  <p:stCondLst>
                                    <p:cond delay="0"/>
                                  </p:stCondLst>
                                  <p:childTnLst>
                                    <p:animMotion origin="layout" path="M 7.85742E-7 -3.33333E-6 L -0.39495 -0.11018 " pathEditMode="relative" rAng="0" ptsTypes="AA">
                                      <p:cBhvr>
                                        <p:cTn id="221" dur="500" spd="-99900" fill="hold"/>
                                        <p:tgtEl>
                                          <p:spTgt spid="32"/>
                                        </p:tgtEl>
                                        <p:attrNameLst>
                                          <p:attrName>ppt_x,ppt_y</p:attrName>
                                        </p:attrNameLst>
                                      </p:cBhvr>
                                      <p:rCtr x="-19748" y="-5509"/>
                                    </p:animMotion>
                                  </p:childTnLst>
                                </p:cTn>
                              </p:par>
                            </p:childTnLst>
                          </p:cTn>
                        </p:par>
                        <p:par>
                          <p:cTn id="222" fill="hold">
                            <p:stCondLst>
                              <p:cond delay="4900"/>
                            </p:stCondLst>
                            <p:childTnLst>
                              <p:par>
                                <p:cTn id="223" presetID="18" presetClass="entr" presetSubtype="3" fill="hold" grpId="0" nodeType="afterEffect">
                                  <p:stCondLst>
                                    <p:cond delay="0"/>
                                  </p:stCondLst>
                                  <p:childTnLst>
                                    <p:set>
                                      <p:cBhvr>
                                        <p:cTn id="224" dur="1" fill="hold">
                                          <p:stCondLst>
                                            <p:cond delay="0"/>
                                          </p:stCondLst>
                                        </p:cTn>
                                        <p:tgtEl>
                                          <p:spTgt spid="33"/>
                                        </p:tgtEl>
                                        <p:attrNameLst>
                                          <p:attrName>style.visibility</p:attrName>
                                        </p:attrNameLst>
                                      </p:cBhvr>
                                      <p:to>
                                        <p:strVal val="visible"/>
                                      </p:to>
                                    </p:set>
                                    <p:animEffect transition="in" filter="strips(upRight)">
                                      <p:cBhvr>
                                        <p:cTn id="2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7911804" y="1547697"/>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1" name="矩形 40"/>
          <p:cNvSpPr/>
          <p:nvPr/>
        </p:nvSpPr>
        <p:spPr>
          <a:xfrm>
            <a:off x="848213" y="1473052"/>
            <a:ext cx="1174489" cy="738652"/>
          </a:xfrm>
          <a:prstGeom prst="rect">
            <a:avLst/>
          </a:prstGeom>
        </p:spPr>
        <p:txBody>
          <a:bodyPr wrap="none" lIns="121908" tIns="60954" rIns="121908" bIns="60954">
            <a:spAutoFit/>
          </a:bodyPr>
          <a:lstStyle/>
          <a:p>
            <a:pPr algn="ctr"/>
            <a:r>
              <a:rPr lang="en-US" altLang="zh-CN" sz="4000" dirty="0">
                <a:solidFill>
                  <a:schemeClr val="accent2"/>
                </a:solidFill>
                <a:latin typeface="Akzidenz-Grotesk BQ Condensed" pitchFamily="50" charset="0"/>
                <a:ea typeface="+mn-ea"/>
                <a:cs typeface="+mn-ea"/>
              </a:rPr>
              <a:t>40%</a:t>
            </a:r>
          </a:p>
        </p:txBody>
      </p:sp>
      <p:sp>
        <p:nvSpPr>
          <p:cNvPr id="42" name="矩形 41"/>
          <p:cNvSpPr/>
          <p:nvPr/>
        </p:nvSpPr>
        <p:spPr>
          <a:xfrm>
            <a:off x="6721016" y="1480047"/>
            <a:ext cx="1477496" cy="938706"/>
          </a:xfrm>
          <a:prstGeom prst="rect">
            <a:avLst/>
          </a:prstGeom>
        </p:spPr>
        <p:txBody>
          <a:bodyPr wrap="none" lIns="121908" tIns="60954" rIns="121908" bIns="60954" anchor="ctr">
            <a:spAutoFit/>
          </a:bodyPr>
          <a:lstStyle/>
          <a:p>
            <a:pPr algn="ctr"/>
            <a:r>
              <a:rPr lang="en-US" altLang="zh-CN" sz="5300" dirty="0">
                <a:solidFill>
                  <a:schemeClr val="accent2"/>
                </a:solidFill>
                <a:latin typeface="Akzidenz-Grotesk BQ Condensed" pitchFamily="50" charset="0"/>
                <a:ea typeface="+mn-ea"/>
                <a:cs typeface="+mn-ea"/>
              </a:rPr>
              <a:t>40%</a:t>
            </a:r>
          </a:p>
        </p:txBody>
      </p:sp>
      <p:sp>
        <p:nvSpPr>
          <p:cNvPr id="43" name="矩形 42"/>
          <p:cNvSpPr/>
          <p:nvPr/>
        </p:nvSpPr>
        <p:spPr>
          <a:xfrm>
            <a:off x="7911804" y="2661799"/>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4" name="矩形 43"/>
          <p:cNvSpPr/>
          <p:nvPr/>
        </p:nvSpPr>
        <p:spPr>
          <a:xfrm>
            <a:off x="7911804" y="3775902"/>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5" name="矩形 44"/>
          <p:cNvSpPr/>
          <p:nvPr/>
        </p:nvSpPr>
        <p:spPr>
          <a:xfrm>
            <a:off x="7911804" y="4890003"/>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6" name="矩形 45"/>
          <p:cNvSpPr/>
          <p:nvPr/>
        </p:nvSpPr>
        <p:spPr>
          <a:xfrm>
            <a:off x="2237183" y="1473052"/>
            <a:ext cx="1174489" cy="738652"/>
          </a:xfrm>
          <a:prstGeom prst="rect">
            <a:avLst/>
          </a:prstGeom>
        </p:spPr>
        <p:txBody>
          <a:bodyPr wrap="none" lIns="121908" tIns="60954" rIns="121908" bIns="60954">
            <a:spAutoFit/>
          </a:bodyPr>
          <a:lstStyle/>
          <a:p>
            <a:pPr algn="ctr"/>
            <a:r>
              <a:rPr lang="en-US" altLang="zh-CN" sz="4000" dirty="0">
                <a:solidFill>
                  <a:schemeClr val="accent3"/>
                </a:solidFill>
                <a:latin typeface="Akzidenz-Grotesk BQ Condensed" pitchFamily="50" charset="0"/>
                <a:ea typeface="+mn-ea"/>
                <a:cs typeface="+mn-ea"/>
              </a:rPr>
              <a:t>50%</a:t>
            </a:r>
          </a:p>
        </p:txBody>
      </p:sp>
      <p:sp>
        <p:nvSpPr>
          <p:cNvPr id="47" name="矩形 46"/>
          <p:cNvSpPr/>
          <p:nvPr/>
        </p:nvSpPr>
        <p:spPr>
          <a:xfrm>
            <a:off x="3626152" y="1473052"/>
            <a:ext cx="1174489" cy="738652"/>
          </a:xfrm>
          <a:prstGeom prst="rect">
            <a:avLst/>
          </a:prstGeom>
        </p:spPr>
        <p:txBody>
          <a:bodyPr wrap="none" lIns="121908" tIns="60954" rIns="121908" bIns="60954">
            <a:spAutoFit/>
          </a:bodyPr>
          <a:lstStyle/>
          <a:p>
            <a:pPr algn="ctr"/>
            <a:r>
              <a:rPr lang="en-US" altLang="zh-CN" sz="4000" dirty="0">
                <a:solidFill>
                  <a:schemeClr val="accent4"/>
                </a:solidFill>
                <a:latin typeface="Akzidenz-Grotesk BQ Condensed" pitchFamily="50" charset="0"/>
                <a:ea typeface="+mn-ea"/>
                <a:cs typeface="+mn-ea"/>
              </a:rPr>
              <a:t>70%</a:t>
            </a:r>
          </a:p>
        </p:txBody>
      </p:sp>
      <p:sp>
        <p:nvSpPr>
          <p:cNvPr id="48" name="矩形 47"/>
          <p:cNvSpPr/>
          <p:nvPr/>
        </p:nvSpPr>
        <p:spPr>
          <a:xfrm>
            <a:off x="5015120" y="1473052"/>
            <a:ext cx="1174489" cy="738652"/>
          </a:xfrm>
          <a:prstGeom prst="rect">
            <a:avLst/>
          </a:prstGeom>
        </p:spPr>
        <p:txBody>
          <a:bodyPr wrap="none" lIns="121908" tIns="60954" rIns="121908" bIns="60954">
            <a:spAutoFit/>
          </a:bodyPr>
          <a:lstStyle/>
          <a:p>
            <a:pPr algn="ctr"/>
            <a:r>
              <a:rPr lang="en-US" altLang="zh-CN" sz="4000" dirty="0">
                <a:solidFill>
                  <a:schemeClr val="accent5"/>
                </a:solidFill>
                <a:latin typeface="Akzidenz-Grotesk BQ Condensed" pitchFamily="50" charset="0"/>
                <a:ea typeface="+mn-ea"/>
                <a:cs typeface="+mn-ea"/>
              </a:rPr>
              <a:t>90%</a:t>
            </a:r>
          </a:p>
        </p:txBody>
      </p:sp>
      <p:sp>
        <p:nvSpPr>
          <p:cNvPr id="49" name="矩形 48"/>
          <p:cNvSpPr/>
          <p:nvPr/>
        </p:nvSpPr>
        <p:spPr>
          <a:xfrm>
            <a:off x="6721016" y="2598615"/>
            <a:ext cx="1477496" cy="938706"/>
          </a:xfrm>
          <a:prstGeom prst="rect">
            <a:avLst/>
          </a:prstGeom>
        </p:spPr>
        <p:txBody>
          <a:bodyPr wrap="none" lIns="121908" tIns="60954" rIns="121908" bIns="60954" anchor="ctr">
            <a:spAutoFit/>
          </a:bodyPr>
          <a:lstStyle/>
          <a:p>
            <a:pPr algn="ctr"/>
            <a:r>
              <a:rPr lang="en-US" altLang="zh-CN" sz="5300" dirty="0">
                <a:solidFill>
                  <a:schemeClr val="accent3"/>
                </a:solidFill>
                <a:latin typeface="Akzidenz-Grotesk BQ Condensed" pitchFamily="50" charset="0"/>
                <a:ea typeface="+mn-ea"/>
                <a:cs typeface="+mn-ea"/>
              </a:rPr>
              <a:t>50%</a:t>
            </a:r>
          </a:p>
        </p:txBody>
      </p:sp>
      <p:sp>
        <p:nvSpPr>
          <p:cNvPr id="50" name="矩形 49"/>
          <p:cNvSpPr/>
          <p:nvPr/>
        </p:nvSpPr>
        <p:spPr>
          <a:xfrm>
            <a:off x="6721016" y="3717183"/>
            <a:ext cx="1477496" cy="938706"/>
          </a:xfrm>
          <a:prstGeom prst="rect">
            <a:avLst/>
          </a:prstGeom>
        </p:spPr>
        <p:txBody>
          <a:bodyPr wrap="none" lIns="121908" tIns="60954" rIns="121908" bIns="60954" anchor="ctr">
            <a:spAutoFit/>
          </a:bodyPr>
          <a:lstStyle/>
          <a:p>
            <a:pPr algn="ctr"/>
            <a:r>
              <a:rPr lang="en-US" altLang="zh-CN" sz="5300" dirty="0">
                <a:solidFill>
                  <a:schemeClr val="accent4"/>
                </a:solidFill>
                <a:latin typeface="Akzidenz-Grotesk BQ Condensed" pitchFamily="50" charset="0"/>
                <a:ea typeface="+mn-ea"/>
                <a:cs typeface="+mn-ea"/>
              </a:rPr>
              <a:t>70%</a:t>
            </a:r>
          </a:p>
        </p:txBody>
      </p:sp>
      <p:sp>
        <p:nvSpPr>
          <p:cNvPr id="51" name="矩形 50"/>
          <p:cNvSpPr/>
          <p:nvPr/>
        </p:nvSpPr>
        <p:spPr>
          <a:xfrm>
            <a:off x="6721016" y="4835751"/>
            <a:ext cx="1477496" cy="938706"/>
          </a:xfrm>
          <a:prstGeom prst="rect">
            <a:avLst/>
          </a:prstGeom>
        </p:spPr>
        <p:txBody>
          <a:bodyPr wrap="none" lIns="121908" tIns="60954" rIns="121908" bIns="60954" anchor="ctr">
            <a:spAutoFit/>
          </a:bodyPr>
          <a:lstStyle/>
          <a:p>
            <a:pPr algn="ctr"/>
            <a:r>
              <a:rPr lang="en-US" altLang="zh-CN" sz="5300" dirty="0">
                <a:solidFill>
                  <a:schemeClr val="accent5"/>
                </a:solidFill>
                <a:latin typeface="Akzidenz-Grotesk BQ Condensed" pitchFamily="50" charset="0"/>
                <a:ea typeface="+mn-ea"/>
                <a:cs typeface="+mn-ea"/>
              </a:rPr>
              <a:t>90%</a:t>
            </a:r>
          </a:p>
        </p:txBody>
      </p:sp>
      <p:grpSp>
        <p:nvGrpSpPr>
          <p:cNvPr id="52" name="组合 51"/>
          <p:cNvGrpSpPr/>
          <p:nvPr/>
        </p:nvGrpSpPr>
        <p:grpSpPr>
          <a:xfrm>
            <a:off x="926021" y="2299962"/>
            <a:ext cx="1023422" cy="3447779"/>
            <a:chOff x="2135188" y="9525"/>
            <a:chExt cx="1489075" cy="5016500"/>
          </a:xfrm>
        </p:grpSpPr>
        <p:sp>
          <p:nvSpPr>
            <p:cNvPr id="53" name="Freeform 154"/>
            <p:cNvSpPr>
              <a:spLocks/>
            </p:cNvSpPr>
            <p:nvPr/>
          </p:nvSpPr>
          <p:spPr bwMode="auto">
            <a:xfrm>
              <a:off x="213518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8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8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8 w 938"/>
                <a:gd name="T45" fmla="*/ 2926 h 2970"/>
                <a:gd name="T46" fmla="*/ 830 w 938"/>
                <a:gd name="T47" fmla="*/ 2900 h 2970"/>
                <a:gd name="T48" fmla="*/ 882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2 w 938"/>
                <a:gd name="T63" fmla="*/ 94 h 2970"/>
                <a:gd name="T64" fmla="*/ 830 w 938"/>
                <a:gd name="T65" fmla="*/ 124 h 2970"/>
                <a:gd name="T66" fmla="*/ 768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8" y="138"/>
                  </a:lnTo>
                  <a:lnTo>
                    <a:pt x="108" y="124"/>
                  </a:lnTo>
                  <a:lnTo>
                    <a:pt x="80" y="110"/>
                  </a:lnTo>
                  <a:lnTo>
                    <a:pt x="56" y="94"/>
                  </a:lnTo>
                  <a:lnTo>
                    <a:pt x="36" y="76"/>
                  </a:lnTo>
                  <a:lnTo>
                    <a:pt x="22" y="58"/>
                  </a:lnTo>
                  <a:lnTo>
                    <a:pt x="10" y="40"/>
                  </a:lnTo>
                  <a:lnTo>
                    <a:pt x="2" y="20"/>
                  </a:lnTo>
                  <a:lnTo>
                    <a:pt x="0" y="10"/>
                  </a:lnTo>
                  <a:lnTo>
                    <a:pt x="0" y="0"/>
                  </a:lnTo>
                  <a:lnTo>
                    <a:pt x="0" y="2776"/>
                  </a:lnTo>
                  <a:lnTo>
                    <a:pt x="0" y="2776"/>
                  </a:lnTo>
                  <a:lnTo>
                    <a:pt x="0" y="2786"/>
                  </a:lnTo>
                  <a:lnTo>
                    <a:pt x="2" y="2796"/>
                  </a:lnTo>
                  <a:lnTo>
                    <a:pt x="10" y="2814"/>
                  </a:lnTo>
                  <a:lnTo>
                    <a:pt x="22" y="2834"/>
                  </a:lnTo>
                  <a:lnTo>
                    <a:pt x="36" y="2852"/>
                  </a:lnTo>
                  <a:lnTo>
                    <a:pt x="56" y="2868"/>
                  </a:lnTo>
                  <a:lnTo>
                    <a:pt x="80" y="2884"/>
                  </a:lnTo>
                  <a:lnTo>
                    <a:pt x="108" y="2900"/>
                  </a:lnTo>
                  <a:lnTo>
                    <a:pt x="138"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2" y="2938"/>
                  </a:lnTo>
                  <a:lnTo>
                    <a:pt x="768" y="2926"/>
                  </a:lnTo>
                  <a:lnTo>
                    <a:pt x="800" y="2914"/>
                  </a:lnTo>
                  <a:lnTo>
                    <a:pt x="830" y="2900"/>
                  </a:lnTo>
                  <a:lnTo>
                    <a:pt x="858" y="2884"/>
                  </a:lnTo>
                  <a:lnTo>
                    <a:pt x="882" y="2868"/>
                  </a:lnTo>
                  <a:lnTo>
                    <a:pt x="900" y="2852"/>
                  </a:lnTo>
                  <a:lnTo>
                    <a:pt x="916" y="2834"/>
                  </a:lnTo>
                  <a:lnTo>
                    <a:pt x="928" y="2814"/>
                  </a:lnTo>
                  <a:lnTo>
                    <a:pt x="936" y="2796"/>
                  </a:lnTo>
                  <a:lnTo>
                    <a:pt x="938" y="2786"/>
                  </a:lnTo>
                  <a:lnTo>
                    <a:pt x="938" y="2776"/>
                  </a:lnTo>
                  <a:lnTo>
                    <a:pt x="938" y="0"/>
                  </a:lnTo>
                  <a:lnTo>
                    <a:pt x="938" y="0"/>
                  </a:lnTo>
                  <a:lnTo>
                    <a:pt x="938" y="10"/>
                  </a:lnTo>
                  <a:lnTo>
                    <a:pt x="936" y="20"/>
                  </a:lnTo>
                  <a:lnTo>
                    <a:pt x="928" y="40"/>
                  </a:lnTo>
                  <a:lnTo>
                    <a:pt x="916" y="58"/>
                  </a:lnTo>
                  <a:lnTo>
                    <a:pt x="900" y="76"/>
                  </a:lnTo>
                  <a:lnTo>
                    <a:pt x="882" y="94"/>
                  </a:lnTo>
                  <a:lnTo>
                    <a:pt x="858" y="110"/>
                  </a:lnTo>
                  <a:lnTo>
                    <a:pt x="830" y="124"/>
                  </a:lnTo>
                  <a:lnTo>
                    <a:pt x="800" y="138"/>
                  </a:lnTo>
                  <a:lnTo>
                    <a:pt x="768" y="150"/>
                  </a:lnTo>
                  <a:lnTo>
                    <a:pt x="732" y="162"/>
                  </a:lnTo>
                  <a:lnTo>
                    <a:pt x="692" y="172"/>
                  </a:lnTo>
                  <a:lnTo>
                    <a:pt x="652" y="180"/>
                  </a:lnTo>
                  <a:lnTo>
                    <a:pt x="608" y="186"/>
                  </a:lnTo>
                  <a:lnTo>
                    <a:pt x="564" y="192"/>
                  </a:lnTo>
                  <a:lnTo>
                    <a:pt x="516" y="194"/>
                  </a:lnTo>
                  <a:lnTo>
                    <a:pt x="468" y="196"/>
                  </a:lnTo>
                  <a:lnTo>
                    <a:pt x="468"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4" name="Freeform 152"/>
            <p:cNvSpPr>
              <a:spLocks/>
            </p:cNvSpPr>
            <p:nvPr/>
          </p:nvSpPr>
          <p:spPr bwMode="auto">
            <a:xfrm>
              <a:off x="2135188" y="9525"/>
              <a:ext cx="1489075" cy="622300"/>
            </a:xfrm>
            <a:custGeom>
              <a:avLst/>
              <a:gdLst>
                <a:gd name="T0" fmla="*/ 938 w 938"/>
                <a:gd name="T1" fmla="*/ 196 h 392"/>
                <a:gd name="T2" fmla="*/ 936 w 938"/>
                <a:gd name="T3" fmla="*/ 216 h 392"/>
                <a:gd name="T4" fmla="*/ 916 w 938"/>
                <a:gd name="T5" fmla="*/ 254 h 392"/>
                <a:gd name="T6" fmla="*/ 882 w 938"/>
                <a:gd name="T7" fmla="*/ 290 h 392"/>
                <a:gd name="T8" fmla="*/ 830 w 938"/>
                <a:gd name="T9" fmla="*/ 320 h 392"/>
                <a:gd name="T10" fmla="*/ 768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8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2 w 938"/>
                <a:gd name="T41" fmla="*/ 138 h 392"/>
                <a:gd name="T42" fmla="*/ 56 w 938"/>
                <a:gd name="T43" fmla="*/ 104 h 392"/>
                <a:gd name="T44" fmla="*/ 108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2 w 938"/>
                <a:gd name="T61" fmla="*/ 34 h 392"/>
                <a:gd name="T62" fmla="*/ 800 w 938"/>
                <a:gd name="T63" fmla="*/ 58 h 392"/>
                <a:gd name="T64" fmla="*/ 858 w 938"/>
                <a:gd name="T65" fmla="*/ 86 h 392"/>
                <a:gd name="T66" fmla="*/ 900 w 938"/>
                <a:gd name="T67" fmla="*/ 120 h 392"/>
                <a:gd name="T68" fmla="*/ 928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28" y="236"/>
                  </a:lnTo>
                  <a:lnTo>
                    <a:pt x="916" y="254"/>
                  </a:lnTo>
                  <a:lnTo>
                    <a:pt x="900" y="272"/>
                  </a:lnTo>
                  <a:lnTo>
                    <a:pt x="882" y="290"/>
                  </a:lnTo>
                  <a:lnTo>
                    <a:pt x="858" y="306"/>
                  </a:lnTo>
                  <a:lnTo>
                    <a:pt x="830" y="320"/>
                  </a:lnTo>
                  <a:lnTo>
                    <a:pt x="800" y="334"/>
                  </a:lnTo>
                  <a:lnTo>
                    <a:pt x="768" y="346"/>
                  </a:lnTo>
                  <a:lnTo>
                    <a:pt x="732"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8" y="334"/>
                  </a:lnTo>
                  <a:lnTo>
                    <a:pt x="108" y="320"/>
                  </a:lnTo>
                  <a:lnTo>
                    <a:pt x="80" y="306"/>
                  </a:lnTo>
                  <a:lnTo>
                    <a:pt x="56" y="290"/>
                  </a:lnTo>
                  <a:lnTo>
                    <a:pt x="36" y="272"/>
                  </a:lnTo>
                  <a:lnTo>
                    <a:pt x="22" y="254"/>
                  </a:lnTo>
                  <a:lnTo>
                    <a:pt x="10" y="236"/>
                  </a:lnTo>
                  <a:lnTo>
                    <a:pt x="2" y="216"/>
                  </a:lnTo>
                  <a:lnTo>
                    <a:pt x="0" y="206"/>
                  </a:lnTo>
                  <a:lnTo>
                    <a:pt x="0" y="196"/>
                  </a:lnTo>
                  <a:lnTo>
                    <a:pt x="0" y="196"/>
                  </a:lnTo>
                  <a:lnTo>
                    <a:pt x="0" y="186"/>
                  </a:lnTo>
                  <a:lnTo>
                    <a:pt x="2" y="176"/>
                  </a:lnTo>
                  <a:lnTo>
                    <a:pt x="10" y="156"/>
                  </a:lnTo>
                  <a:lnTo>
                    <a:pt x="22" y="138"/>
                  </a:lnTo>
                  <a:lnTo>
                    <a:pt x="36" y="120"/>
                  </a:lnTo>
                  <a:lnTo>
                    <a:pt x="56" y="104"/>
                  </a:lnTo>
                  <a:lnTo>
                    <a:pt x="80" y="86"/>
                  </a:lnTo>
                  <a:lnTo>
                    <a:pt x="108" y="72"/>
                  </a:lnTo>
                  <a:lnTo>
                    <a:pt x="138"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6"/>
                  </a:lnTo>
                  <a:lnTo>
                    <a:pt x="800" y="58"/>
                  </a:lnTo>
                  <a:lnTo>
                    <a:pt x="830" y="72"/>
                  </a:lnTo>
                  <a:lnTo>
                    <a:pt x="858" y="86"/>
                  </a:lnTo>
                  <a:lnTo>
                    <a:pt x="882" y="104"/>
                  </a:lnTo>
                  <a:lnTo>
                    <a:pt x="900" y="120"/>
                  </a:lnTo>
                  <a:lnTo>
                    <a:pt x="916" y="138"/>
                  </a:lnTo>
                  <a:lnTo>
                    <a:pt x="928"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5" name="Freeform 153"/>
            <p:cNvSpPr>
              <a:spLocks/>
            </p:cNvSpPr>
            <p:nvPr/>
          </p:nvSpPr>
          <p:spPr bwMode="auto">
            <a:xfrm>
              <a:off x="2135188" y="4406900"/>
              <a:ext cx="1489075" cy="619125"/>
            </a:xfrm>
            <a:custGeom>
              <a:avLst/>
              <a:gdLst>
                <a:gd name="T0" fmla="*/ 938 w 938"/>
                <a:gd name="T1" fmla="*/ 196 h 390"/>
                <a:gd name="T2" fmla="*/ 936 w 938"/>
                <a:gd name="T3" fmla="*/ 216 h 390"/>
                <a:gd name="T4" fmla="*/ 916 w 938"/>
                <a:gd name="T5" fmla="*/ 254 h 390"/>
                <a:gd name="T6" fmla="*/ 882 w 938"/>
                <a:gd name="T7" fmla="*/ 288 h 390"/>
                <a:gd name="T8" fmla="*/ 830 w 938"/>
                <a:gd name="T9" fmla="*/ 320 h 390"/>
                <a:gd name="T10" fmla="*/ 768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8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2 w 938"/>
                <a:gd name="T41" fmla="*/ 138 h 390"/>
                <a:gd name="T42" fmla="*/ 56 w 938"/>
                <a:gd name="T43" fmla="*/ 102 h 390"/>
                <a:gd name="T44" fmla="*/ 108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2 w 938"/>
                <a:gd name="T61" fmla="*/ 34 h 390"/>
                <a:gd name="T62" fmla="*/ 800 w 938"/>
                <a:gd name="T63" fmla="*/ 58 h 390"/>
                <a:gd name="T64" fmla="*/ 858 w 938"/>
                <a:gd name="T65" fmla="*/ 86 h 390"/>
                <a:gd name="T66" fmla="*/ 900 w 938"/>
                <a:gd name="T67" fmla="*/ 120 h 390"/>
                <a:gd name="T68" fmla="*/ 928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28" y="234"/>
                  </a:lnTo>
                  <a:lnTo>
                    <a:pt x="916" y="254"/>
                  </a:lnTo>
                  <a:lnTo>
                    <a:pt x="900" y="272"/>
                  </a:lnTo>
                  <a:lnTo>
                    <a:pt x="882" y="288"/>
                  </a:lnTo>
                  <a:lnTo>
                    <a:pt x="858" y="304"/>
                  </a:lnTo>
                  <a:lnTo>
                    <a:pt x="830" y="320"/>
                  </a:lnTo>
                  <a:lnTo>
                    <a:pt x="800" y="334"/>
                  </a:lnTo>
                  <a:lnTo>
                    <a:pt x="768" y="346"/>
                  </a:lnTo>
                  <a:lnTo>
                    <a:pt x="732"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8" y="334"/>
                  </a:lnTo>
                  <a:lnTo>
                    <a:pt x="108" y="320"/>
                  </a:lnTo>
                  <a:lnTo>
                    <a:pt x="80" y="304"/>
                  </a:lnTo>
                  <a:lnTo>
                    <a:pt x="56" y="288"/>
                  </a:lnTo>
                  <a:lnTo>
                    <a:pt x="36" y="272"/>
                  </a:lnTo>
                  <a:lnTo>
                    <a:pt x="22" y="254"/>
                  </a:lnTo>
                  <a:lnTo>
                    <a:pt x="10" y="234"/>
                  </a:lnTo>
                  <a:lnTo>
                    <a:pt x="2" y="216"/>
                  </a:lnTo>
                  <a:lnTo>
                    <a:pt x="0" y="206"/>
                  </a:lnTo>
                  <a:lnTo>
                    <a:pt x="0" y="196"/>
                  </a:lnTo>
                  <a:lnTo>
                    <a:pt x="0" y="196"/>
                  </a:lnTo>
                  <a:lnTo>
                    <a:pt x="0" y="186"/>
                  </a:lnTo>
                  <a:lnTo>
                    <a:pt x="2" y="176"/>
                  </a:lnTo>
                  <a:lnTo>
                    <a:pt x="10" y="156"/>
                  </a:lnTo>
                  <a:lnTo>
                    <a:pt x="22" y="138"/>
                  </a:lnTo>
                  <a:lnTo>
                    <a:pt x="36" y="120"/>
                  </a:lnTo>
                  <a:lnTo>
                    <a:pt x="56" y="102"/>
                  </a:lnTo>
                  <a:lnTo>
                    <a:pt x="80" y="86"/>
                  </a:lnTo>
                  <a:lnTo>
                    <a:pt x="108" y="72"/>
                  </a:lnTo>
                  <a:lnTo>
                    <a:pt x="138"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4"/>
                  </a:lnTo>
                  <a:lnTo>
                    <a:pt x="800" y="58"/>
                  </a:lnTo>
                  <a:lnTo>
                    <a:pt x="830" y="72"/>
                  </a:lnTo>
                  <a:lnTo>
                    <a:pt x="858" y="86"/>
                  </a:lnTo>
                  <a:lnTo>
                    <a:pt x="882" y="102"/>
                  </a:lnTo>
                  <a:lnTo>
                    <a:pt x="900" y="120"/>
                  </a:lnTo>
                  <a:lnTo>
                    <a:pt x="916" y="138"/>
                  </a:lnTo>
                  <a:lnTo>
                    <a:pt x="928"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56" name="组合 55"/>
          <p:cNvGrpSpPr/>
          <p:nvPr/>
        </p:nvGrpSpPr>
        <p:grpSpPr>
          <a:xfrm>
            <a:off x="987121" y="3953135"/>
            <a:ext cx="901222" cy="1711685"/>
            <a:chOff x="2224088" y="2414881"/>
            <a:chExt cx="1311275" cy="2490494"/>
          </a:xfrm>
        </p:grpSpPr>
        <p:sp>
          <p:nvSpPr>
            <p:cNvPr id="57" name="Freeform 155"/>
            <p:cNvSpPr>
              <a:spLocks/>
            </p:cNvSpPr>
            <p:nvPr/>
          </p:nvSpPr>
          <p:spPr bwMode="auto">
            <a:xfrm>
              <a:off x="2224088" y="2414881"/>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4 w 826"/>
                <a:gd name="T9" fmla="*/ 292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0 h 344"/>
                <a:gd name="T28" fmla="*/ 50 w 826"/>
                <a:gd name="T29" fmla="*/ 254 h 344"/>
                <a:gd name="T30" fmla="*/ 18 w 826"/>
                <a:gd name="T31" fmla="*/ 222 h 344"/>
                <a:gd name="T32" fmla="*/ 2 w 826"/>
                <a:gd name="T33" fmla="*/ 188 h 344"/>
                <a:gd name="T34" fmla="*/ 0 w 826"/>
                <a:gd name="T35" fmla="*/ 172 h 344"/>
                <a:gd name="T36" fmla="*/ 8 w 826"/>
                <a:gd name="T37" fmla="*/ 136 h 344"/>
                <a:gd name="T38" fmla="*/ 32 w 826"/>
                <a:gd name="T39" fmla="*/ 104 h 344"/>
                <a:gd name="T40" fmla="*/ 70 w 826"/>
                <a:gd name="T41" fmla="*/ 76 h 344"/>
                <a:gd name="T42" fmla="*/ 122 w 826"/>
                <a:gd name="T43" fmla="*/ 50 h 344"/>
                <a:gd name="T44" fmla="*/ 182 w 826"/>
                <a:gd name="T45" fmla="*/ 28 h 344"/>
                <a:gd name="T46" fmla="*/ 252 w 826"/>
                <a:gd name="T47" fmla="*/ 14 h 344"/>
                <a:gd name="T48" fmla="*/ 330 w 826"/>
                <a:gd name="T49" fmla="*/ 4 h 344"/>
                <a:gd name="T50" fmla="*/ 412 w 826"/>
                <a:gd name="T51" fmla="*/ 0 h 344"/>
                <a:gd name="T52" fmla="*/ 456 w 826"/>
                <a:gd name="T53" fmla="*/ 0 h 344"/>
                <a:gd name="T54" fmla="*/ 536 w 826"/>
                <a:gd name="T55" fmla="*/ 8 h 344"/>
                <a:gd name="T56" fmla="*/ 610 w 826"/>
                <a:gd name="T57" fmla="*/ 20 h 344"/>
                <a:gd name="T58" fmla="*/ 676 w 826"/>
                <a:gd name="T59" fmla="*/ 38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88"/>
                  </a:lnTo>
                  <a:lnTo>
                    <a:pt x="818" y="206"/>
                  </a:lnTo>
                  <a:lnTo>
                    <a:pt x="808" y="222"/>
                  </a:lnTo>
                  <a:lnTo>
                    <a:pt x="794" y="238"/>
                  </a:lnTo>
                  <a:lnTo>
                    <a:pt x="776" y="254"/>
                  </a:lnTo>
                  <a:lnTo>
                    <a:pt x="756" y="268"/>
                  </a:lnTo>
                  <a:lnTo>
                    <a:pt x="732" y="280"/>
                  </a:lnTo>
                  <a:lnTo>
                    <a:pt x="704" y="292"/>
                  </a:lnTo>
                  <a:lnTo>
                    <a:pt x="676" y="304"/>
                  </a:lnTo>
                  <a:lnTo>
                    <a:pt x="644" y="314"/>
                  </a:lnTo>
                  <a:lnTo>
                    <a:pt x="610" y="322"/>
                  </a:lnTo>
                  <a:lnTo>
                    <a:pt x="574" y="330"/>
                  </a:lnTo>
                  <a:lnTo>
                    <a:pt x="536" y="336"/>
                  </a:lnTo>
                  <a:lnTo>
                    <a:pt x="496" y="340"/>
                  </a:lnTo>
                  <a:lnTo>
                    <a:pt x="456" y="342"/>
                  </a:lnTo>
                  <a:lnTo>
                    <a:pt x="412" y="344"/>
                  </a:lnTo>
                  <a:lnTo>
                    <a:pt x="412" y="344"/>
                  </a:lnTo>
                  <a:lnTo>
                    <a:pt x="370" y="342"/>
                  </a:lnTo>
                  <a:lnTo>
                    <a:pt x="330" y="340"/>
                  </a:lnTo>
                  <a:lnTo>
                    <a:pt x="290" y="336"/>
                  </a:lnTo>
                  <a:lnTo>
                    <a:pt x="252" y="330"/>
                  </a:lnTo>
                  <a:lnTo>
                    <a:pt x="216" y="322"/>
                  </a:lnTo>
                  <a:lnTo>
                    <a:pt x="182" y="314"/>
                  </a:lnTo>
                  <a:lnTo>
                    <a:pt x="150" y="304"/>
                  </a:lnTo>
                  <a:lnTo>
                    <a:pt x="122" y="292"/>
                  </a:lnTo>
                  <a:lnTo>
                    <a:pt x="94" y="280"/>
                  </a:lnTo>
                  <a:lnTo>
                    <a:pt x="70" y="268"/>
                  </a:lnTo>
                  <a:lnTo>
                    <a:pt x="50" y="254"/>
                  </a:lnTo>
                  <a:lnTo>
                    <a:pt x="32" y="238"/>
                  </a:lnTo>
                  <a:lnTo>
                    <a:pt x="18" y="222"/>
                  </a:lnTo>
                  <a:lnTo>
                    <a:pt x="8" y="206"/>
                  </a:lnTo>
                  <a:lnTo>
                    <a:pt x="2" y="188"/>
                  </a:lnTo>
                  <a:lnTo>
                    <a:pt x="0" y="172"/>
                  </a:lnTo>
                  <a:lnTo>
                    <a:pt x="0" y="172"/>
                  </a:lnTo>
                  <a:lnTo>
                    <a:pt x="2" y="154"/>
                  </a:lnTo>
                  <a:lnTo>
                    <a:pt x="8" y="136"/>
                  </a:lnTo>
                  <a:lnTo>
                    <a:pt x="18" y="120"/>
                  </a:lnTo>
                  <a:lnTo>
                    <a:pt x="32" y="104"/>
                  </a:lnTo>
                  <a:lnTo>
                    <a:pt x="50" y="90"/>
                  </a:lnTo>
                  <a:lnTo>
                    <a:pt x="70" y="76"/>
                  </a:lnTo>
                  <a:lnTo>
                    <a:pt x="94" y="62"/>
                  </a:lnTo>
                  <a:lnTo>
                    <a:pt x="122" y="50"/>
                  </a:lnTo>
                  <a:lnTo>
                    <a:pt x="150" y="38"/>
                  </a:lnTo>
                  <a:lnTo>
                    <a:pt x="182" y="28"/>
                  </a:lnTo>
                  <a:lnTo>
                    <a:pt x="216" y="20"/>
                  </a:lnTo>
                  <a:lnTo>
                    <a:pt x="252" y="14"/>
                  </a:lnTo>
                  <a:lnTo>
                    <a:pt x="290" y="8"/>
                  </a:lnTo>
                  <a:lnTo>
                    <a:pt x="330" y="4"/>
                  </a:lnTo>
                  <a:lnTo>
                    <a:pt x="370" y="0"/>
                  </a:lnTo>
                  <a:lnTo>
                    <a:pt x="412" y="0"/>
                  </a:lnTo>
                  <a:lnTo>
                    <a:pt x="412" y="0"/>
                  </a:lnTo>
                  <a:lnTo>
                    <a:pt x="456" y="0"/>
                  </a:lnTo>
                  <a:lnTo>
                    <a:pt x="496" y="4"/>
                  </a:lnTo>
                  <a:lnTo>
                    <a:pt x="536" y="8"/>
                  </a:lnTo>
                  <a:lnTo>
                    <a:pt x="574" y="14"/>
                  </a:lnTo>
                  <a:lnTo>
                    <a:pt x="610" y="20"/>
                  </a:lnTo>
                  <a:lnTo>
                    <a:pt x="644" y="28"/>
                  </a:lnTo>
                  <a:lnTo>
                    <a:pt x="676" y="38"/>
                  </a:lnTo>
                  <a:lnTo>
                    <a:pt x="704" y="50"/>
                  </a:lnTo>
                  <a:lnTo>
                    <a:pt x="732" y="62"/>
                  </a:lnTo>
                  <a:lnTo>
                    <a:pt x="756" y="76"/>
                  </a:lnTo>
                  <a:lnTo>
                    <a:pt x="776" y="90"/>
                  </a:lnTo>
                  <a:lnTo>
                    <a:pt x="794" y="104"/>
                  </a:lnTo>
                  <a:lnTo>
                    <a:pt x="808" y="120"/>
                  </a:lnTo>
                  <a:lnTo>
                    <a:pt x="818" y="136"/>
                  </a:lnTo>
                  <a:lnTo>
                    <a:pt x="824" y="154"/>
                  </a:lnTo>
                  <a:lnTo>
                    <a:pt x="826" y="172"/>
                  </a:lnTo>
                  <a:lnTo>
                    <a:pt x="826" y="172"/>
                  </a:lnTo>
                  <a:close/>
                </a:path>
              </a:pathLst>
            </a:custGeom>
            <a:gradFill flip="none" rotWithShape="1">
              <a:gsLst>
                <a:gs pos="0">
                  <a:schemeClr val="accent2">
                    <a:lumMod val="40000"/>
                    <a:lumOff val="6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8" name="Freeform 157"/>
            <p:cNvSpPr>
              <a:spLocks/>
            </p:cNvSpPr>
            <p:nvPr/>
          </p:nvSpPr>
          <p:spPr bwMode="auto">
            <a:xfrm>
              <a:off x="2224088" y="2670175"/>
              <a:ext cx="1311275" cy="2235200"/>
            </a:xfrm>
            <a:custGeom>
              <a:avLst/>
              <a:gdLst>
                <a:gd name="T0" fmla="*/ 412 w 826"/>
                <a:gd name="T1" fmla="*/ 172 h 1408"/>
                <a:gd name="T2" fmla="*/ 330 w 826"/>
                <a:gd name="T3" fmla="*/ 168 h 1408"/>
                <a:gd name="T4" fmla="*/ 252 w 826"/>
                <a:gd name="T5" fmla="*/ 158 h 1408"/>
                <a:gd name="T6" fmla="*/ 182 w 826"/>
                <a:gd name="T7" fmla="*/ 142 h 1408"/>
                <a:gd name="T8" fmla="*/ 122 w 826"/>
                <a:gd name="T9" fmla="*/ 120 h 1408"/>
                <a:gd name="T10" fmla="*/ 70 w 826"/>
                <a:gd name="T11" fmla="*/ 96 h 1408"/>
                <a:gd name="T12" fmla="*/ 32 w 826"/>
                <a:gd name="T13" fmla="*/ 66 h 1408"/>
                <a:gd name="T14" fmla="*/ 8 w 826"/>
                <a:gd name="T15" fmla="*/ 34 h 1408"/>
                <a:gd name="T16" fmla="*/ 0 w 826"/>
                <a:gd name="T17" fmla="*/ 0 h 1408"/>
                <a:gd name="T18" fmla="*/ 0 w 826"/>
                <a:gd name="T19" fmla="*/ 1236 h 1408"/>
                <a:gd name="T20" fmla="*/ 8 w 826"/>
                <a:gd name="T21" fmla="*/ 1272 h 1408"/>
                <a:gd name="T22" fmla="*/ 32 w 826"/>
                <a:gd name="T23" fmla="*/ 1304 h 1408"/>
                <a:gd name="T24" fmla="*/ 70 w 826"/>
                <a:gd name="T25" fmla="*/ 1332 h 1408"/>
                <a:gd name="T26" fmla="*/ 122 w 826"/>
                <a:gd name="T27" fmla="*/ 1358 h 1408"/>
                <a:gd name="T28" fmla="*/ 182 w 826"/>
                <a:gd name="T29" fmla="*/ 1378 h 1408"/>
                <a:gd name="T30" fmla="*/ 252 w 826"/>
                <a:gd name="T31" fmla="*/ 1394 h 1408"/>
                <a:gd name="T32" fmla="*/ 330 w 826"/>
                <a:gd name="T33" fmla="*/ 1404 h 1408"/>
                <a:gd name="T34" fmla="*/ 412 w 826"/>
                <a:gd name="T35" fmla="*/ 1408 h 1408"/>
                <a:gd name="T36" fmla="*/ 456 w 826"/>
                <a:gd name="T37" fmla="*/ 1408 h 1408"/>
                <a:gd name="T38" fmla="*/ 536 w 826"/>
                <a:gd name="T39" fmla="*/ 1400 h 1408"/>
                <a:gd name="T40" fmla="*/ 610 w 826"/>
                <a:gd name="T41" fmla="*/ 1388 h 1408"/>
                <a:gd name="T42" fmla="*/ 676 w 826"/>
                <a:gd name="T43" fmla="*/ 1368 h 1408"/>
                <a:gd name="T44" fmla="*/ 732 w 826"/>
                <a:gd name="T45" fmla="*/ 1346 h 1408"/>
                <a:gd name="T46" fmla="*/ 776 w 826"/>
                <a:gd name="T47" fmla="*/ 1318 h 1408"/>
                <a:gd name="T48" fmla="*/ 808 w 826"/>
                <a:gd name="T49" fmla="*/ 1288 h 1408"/>
                <a:gd name="T50" fmla="*/ 824 w 826"/>
                <a:gd name="T51" fmla="*/ 1254 h 1408"/>
                <a:gd name="T52" fmla="*/ 826 w 826"/>
                <a:gd name="T53" fmla="*/ 0 h 1408"/>
                <a:gd name="T54" fmla="*/ 824 w 826"/>
                <a:gd name="T55" fmla="*/ 16 h 1408"/>
                <a:gd name="T56" fmla="*/ 808 w 826"/>
                <a:gd name="T57" fmla="*/ 50 h 1408"/>
                <a:gd name="T58" fmla="*/ 776 w 826"/>
                <a:gd name="T59" fmla="*/ 82 h 1408"/>
                <a:gd name="T60" fmla="*/ 732 w 826"/>
                <a:gd name="T61" fmla="*/ 108 h 1408"/>
                <a:gd name="T62" fmla="*/ 676 w 826"/>
                <a:gd name="T63" fmla="*/ 132 h 1408"/>
                <a:gd name="T64" fmla="*/ 610 w 826"/>
                <a:gd name="T65" fmla="*/ 150 h 1408"/>
                <a:gd name="T66" fmla="*/ 536 w 826"/>
                <a:gd name="T67" fmla="*/ 164 h 1408"/>
                <a:gd name="T68" fmla="*/ 456 w 826"/>
                <a:gd name="T69" fmla="*/ 170 h 1408"/>
                <a:gd name="T70" fmla="*/ 412 w 826"/>
                <a:gd name="T71" fmla="*/ 172 h 1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1408">
                  <a:moveTo>
                    <a:pt x="412" y="172"/>
                  </a:moveTo>
                  <a:lnTo>
                    <a:pt x="412" y="172"/>
                  </a:lnTo>
                  <a:lnTo>
                    <a:pt x="370" y="170"/>
                  </a:lnTo>
                  <a:lnTo>
                    <a:pt x="330" y="168"/>
                  </a:lnTo>
                  <a:lnTo>
                    <a:pt x="290" y="164"/>
                  </a:lnTo>
                  <a:lnTo>
                    <a:pt x="252" y="158"/>
                  </a:lnTo>
                  <a:lnTo>
                    <a:pt x="216" y="150"/>
                  </a:lnTo>
                  <a:lnTo>
                    <a:pt x="182" y="142"/>
                  </a:lnTo>
                  <a:lnTo>
                    <a:pt x="150" y="132"/>
                  </a:lnTo>
                  <a:lnTo>
                    <a:pt x="122" y="120"/>
                  </a:lnTo>
                  <a:lnTo>
                    <a:pt x="94" y="108"/>
                  </a:lnTo>
                  <a:lnTo>
                    <a:pt x="70" y="96"/>
                  </a:lnTo>
                  <a:lnTo>
                    <a:pt x="50" y="82"/>
                  </a:lnTo>
                  <a:lnTo>
                    <a:pt x="32" y="66"/>
                  </a:lnTo>
                  <a:lnTo>
                    <a:pt x="18" y="50"/>
                  </a:lnTo>
                  <a:lnTo>
                    <a:pt x="8" y="34"/>
                  </a:lnTo>
                  <a:lnTo>
                    <a:pt x="2" y="16"/>
                  </a:lnTo>
                  <a:lnTo>
                    <a:pt x="0" y="0"/>
                  </a:lnTo>
                  <a:lnTo>
                    <a:pt x="0" y="1236"/>
                  </a:lnTo>
                  <a:lnTo>
                    <a:pt x="0" y="1236"/>
                  </a:lnTo>
                  <a:lnTo>
                    <a:pt x="2" y="1254"/>
                  </a:lnTo>
                  <a:lnTo>
                    <a:pt x="8" y="1272"/>
                  </a:lnTo>
                  <a:lnTo>
                    <a:pt x="18" y="1288"/>
                  </a:lnTo>
                  <a:lnTo>
                    <a:pt x="32" y="1304"/>
                  </a:lnTo>
                  <a:lnTo>
                    <a:pt x="50" y="1318"/>
                  </a:lnTo>
                  <a:lnTo>
                    <a:pt x="70" y="1332"/>
                  </a:lnTo>
                  <a:lnTo>
                    <a:pt x="94" y="1346"/>
                  </a:lnTo>
                  <a:lnTo>
                    <a:pt x="122" y="1358"/>
                  </a:lnTo>
                  <a:lnTo>
                    <a:pt x="150" y="1368"/>
                  </a:lnTo>
                  <a:lnTo>
                    <a:pt x="182" y="1378"/>
                  </a:lnTo>
                  <a:lnTo>
                    <a:pt x="216" y="1388"/>
                  </a:lnTo>
                  <a:lnTo>
                    <a:pt x="252" y="1394"/>
                  </a:lnTo>
                  <a:lnTo>
                    <a:pt x="290" y="1400"/>
                  </a:lnTo>
                  <a:lnTo>
                    <a:pt x="330" y="1404"/>
                  </a:lnTo>
                  <a:lnTo>
                    <a:pt x="370" y="1408"/>
                  </a:lnTo>
                  <a:lnTo>
                    <a:pt x="412" y="1408"/>
                  </a:lnTo>
                  <a:lnTo>
                    <a:pt x="412" y="1408"/>
                  </a:lnTo>
                  <a:lnTo>
                    <a:pt x="456" y="1408"/>
                  </a:lnTo>
                  <a:lnTo>
                    <a:pt x="496" y="1404"/>
                  </a:lnTo>
                  <a:lnTo>
                    <a:pt x="536" y="1400"/>
                  </a:lnTo>
                  <a:lnTo>
                    <a:pt x="574" y="1394"/>
                  </a:lnTo>
                  <a:lnTo>
                    <a:pt x="610" y="1388"/>
                  </a:lnTo>
                  <a:lnTo>
                    <a:pt x="644" y="1378"/>
                  </a:lnTo>
                  <a:lnTo>
                    <a:pt x="676" y="1368"/>
                  </a:lnTo>
                  <a:lnTo>
                    <a:pt x="704" y="1358"/>
                  </a:lnTo>
                  <a:lnTo>
                    <a:pt x="732" y="1346"/>
                  </a:lnTo>
                  <a:lnTo>
                    <a:pt x="756" y="1332"/>
                  </a:lnTo>
                  <a:lnTo>
                    <a:pt x="776" y="1318"/>
                  </a:lnTo>
                  <a:lnTo>
                    <a:pt x="794" y="1304"/>
                  </a:lnTo>
                  <a:lnTo>
                    <a:pt x="808" y="1288"/>
                  </a:lnTo>
                  <a:lnTo>
                    <a:pt x="818" y="1272"/>
                  </a:lnTo>
                  <a:lnTo>
                    <a:pt x="824" y="1254"/>
                  </a:lnTo>
                  <a:lnTo>
                    <a:pt x="826" y="1236"/>
                  </a:lnTo>
                  <a:lnTo>
                    <a:pt x="826" y="0"/>
                  </a:lnTo>
                  <a:lnTo>
                    <a:pt x="826" y="0"/>
                  </a:lnTo>
                  <a:lnTo>
                    <a:pt x="824" y="16"/>
                  </a:lnTo>
                  <a:lnTo>
                    <a:pt x="818" y="34"/>
                  </a:lnTo>
                  <a:lnTo>
                    <a:pt x="808" y="50"/>
                  </a:lnTo>
                  <a:lnTo>
                    <a:pt x="794" y="66"/>
                  </a:lnTo>
                  <a:lnTo>
                    <a:pt x="776" y="82"/>
                  </a:lnTo>
                  <a:lnTo>
                    <a:pt x="756" y="96"/>
                  </a:lnTo>
                  <a:lnTo>
                    <a:pt x="732" y="108"/>
                  </a:lnTo>
                  <a:lnTo>
                    <a:pt x="704" y="120"/>
                  </a:lnTo>
                  <a:lnTo>
                    <a:pt x="676" y="132"/>
                  </a:lnTo>
                  <a:lnTo>
                    <a:pt x="644" y="142"/>
                  </a:lnTo>
                  <a:lnTo>
                    <a:pt x="610" y="150"/>
                  </a:lnTo>
                  <a:lnTo>
                    <a:pt x="574" y="158"/>
                  </a:lnTo>
                  <a:lnTo>
                    <a:pt x="536" y="164"/>
                  </a:lnTo>
                  <a:lnTo>
                    <a:pt x="496" y="168"/>
                  </a:lnTo>
                  <a:lnTo>
                    <a:pt x="456" y="170"/>
                  </a:lnTo>
                  <a:lnTo>
                    <a:pt x="412" y="172"/>
                  </a:lnTo>
                  <a:lnTo>
                    <a:pt x="412" y="172"/>
                  </a:lnTo>
                  <a:close/>
                </a:path>
              </a:pathLst>
            </a:custGeom>
            <a:gradFill flip="none" rotWithShape="1">
              <a:gsLst>
                <a:gs pos="26000">
                  <a:schemeClr val="accent2">
                    <a:lumMod val="40000"/>
                    <a:lumOff val="60000"/>
                  </a:schemeClr>
                </a:gs>
                <a:gs pos="0">
                  <a:schemeClr val="accent2">
                    <a:lumMod val="60000"/>
                    <a:lumOff val="40000"/>
                  </a:schemeClr>
                </a:gs>
                <a:gs pos="64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9" name="Freeform 156"/>
            <p:cNvSpPr>
              <a:spLocks/>
            </p:cNvSpPr>
            <p:nvPr/>
          </p:nvSpPr>
          <p:spPr bwMode="auto">
            <a:xfrm>
              <a:off x="222408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2 w 826"/>
                <a:gd name="T43" fmla="*/ 50 h 344"/>
                <a:gd name="T44" fmla="*/ 182 w 826"/>
                <a:gd name="T45" fmla="*/ 30 h 344"/>
                <a:gd name="T46" fmla="*/ 252 w 826"/>
                <a:gd name="T47" fmla="*/ 14 h 344"/>
                <a:gd name="T48" fmla="*/ 330 w 826"/>
                <a:gd name="T49" fmla="*/ 4 h 344"/>
                <a:gd name="T50" fmla="*/ 412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4" y="294"/>
                  </a:lnTo>
                  <a:lnTo>
                    <a:pt x="676" y="304"/>
                  </a:lnTo>
                  <a:lnTo>
                    <a:pt x="644" y="314"/>
                  </a:lnTo>
                  <a:lnTo>
                    <a:pt x="610" y="324"/>
                  </a:lnTo>
                  <a:lnTo>
                    <a:pt x="574" y="330"/>
                  </a:lnTo>
                  <a:lnTo>
                    <a:pt x="536" y="336"/>
                  </a:lnTo>
                  <a:lnTo>
                    <a:pt x="496" y="340"/>
                  </a:lnTo>
                  <a:lnTo>
                    <a:pt x="456" y="344"/>
                  </a:lnTo>
                  <a:lnTo>
                    <a:pt x="412" y="344"/>
                  </a:lnTo>
                  <a:lnTo>
                    <a:pt x="412" y="344"/>
                  </a:lnTo>
                  <a:lnTo>
                    <a:pt x="370" y="344"/>
                  </a:lnTo>
                  <a:lnTo>
                    <a:pt x="330" y="340"/>
                  </a:lnTo>
                  <a:lnTo>
                    <a:pt x="290" y="336"/>
                  </a:lnTo>
                  <a:lnTo>
                    <a:pt x="252" y="330"/>
                  </a:lnTo>
                  <a:lnTo>
                    <a:pt x="216" y="324"/>
                  </a:lnTo>
                  <a:lnTo>
                    <a:pt x="182" y="314"/>
                  </a:lnTo>
                  <a:lnTo>
                    <a:pt x="150" y="304"/>
                  </a:lnTo>
                  <a:lnTo>
                    <a:pt x="122"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2" y="50"/>
                  </a:lnTo>
                  <a:lnTo>
                    <a:pt x="150" y="40"/>
                  </a:lnTo>
                  <a:lnTo>
                    <a:pt x="182" y="30"/>
                  </a:lnTo>
                  <a:lnTo>
                    <a:pt x="216" y="22"/>
                  </a:lnTo>
                  <a:lnTo>
                    <a:pt x="252" y="14"/>
                  </a:lnTo>
                  <a:lnTo>
                    <a:pt x="290" y="8"/>
                  </a:lnTo>
                  <a:lnTo>
                    <a:pt x="330" y="4"/>
                  </a:lnTo>
                  <a:lnTo>
                    <a:pt x="370" y="2"/>
                  </a:lnTo>
                  <a:lnTo>
                    <a:pt x="412" y="0"/>
                  </a:lnTo>
                  <a:lnTo>
                    <a:pt x="412" y="0"/>
                  </a:lnTo>
                  <a:lnTo>
                    <a:pt x="456" y="2"/>
                  </a:lnTo>
                  <a:lnTo>
                    <a:pt x="496" y="4"/>
                  </a:lnTo>
                  <a:lnTo>
                    <a:pt x="536" y="8"/>
                  </a:lnTo>
                  <a:lnTo>
                    <a:pt x="574" y="14"/>
                  </a:lnTo>
                  <a:lnTo>
                    <a:pt x="610" y="22"/>
                  </a:lnTo>
                  <a:lnTo>
                    <a:pt x="644" y="30"/>
                  </a:lnTo>
                  <a:lnTo>
                    <a:pt x="676" y="40"/>
                  </a:lnTo>
                  <a:lnTo>
                    <a:pt x="704"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0" name="组合 59"/>
          <p:cNvGrpSpPr/>
          <p:nvPr/>
        </p:nvGrpSpPr>
        <p:grpSpPr>
          <a:xfrm>
            <a:off x="2314232" y="2299962"/>
            <a:ext cx="1023422" cy="3447779"/>
            <a:chOff x="3763963" y="9525"/>
            <a:chExt cx="1489075" cy="5016500"/>
          </a:xfrm>
        </p:grpSpPr>
        <p:sp>
          <p:nvSpPr>
            <p:cNvPr id="61" name="Freeform 160"/>
            <p:cNvSpPr>
              <a:spLocks/>
            </p:cNvSpPr>
            <p:nvPr/>
          </p:nvSpPr>
          <p:spPr bwMode="auto">
            <a:xfrm>
              <a:off x="3763963"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2" name="Freeform 158"/>
            <p:cNvSpPr>
              <a:spLocks/>
            </p:cNvSpPr>
            <p:nvPr/>
          </p:nvSpPr>
          <p:spPr bwMode="auto">
            <a:xfrm>
              <a:off x="3763963"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3" name="Freeform 159"/>
            <p:cNvSpPr>
              <a:spLocks/>
            </p:cNvSpPr>
            <p:nvPr/>
          </p:nvSpPr>
          <p:spPr bwMode="auto">
            <a:xfrm>
              <a:off x="3763963"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4" name="组合 63"/>
          <p:cNvGrpSpPr/>
          <p:nvPr/>
        </p:nvGrpSpPr>
        <p:grpSpPr>
          <a:xfrm>
            <a:off x="2377512" y="3549439"/>
            <a:ext cx="899041" cy="2115381"/>
            <a:chOff x="3856038" y="1827506"/>
            <a:chExt cx="1308100" cy="3077869"/>
          </a:xfrm>
        </p:grpSpPr>
        <p:sp>
          <p:nvSpPr>
            <p:cNvPr id="65" name="Freeform 161"/>
            <p:cNvSpPr>
              <a:spLocks/>
            </p:cNvSpPr>
            <p:nvPr/>
          </p:nvSpPr>
          <p:spPr bwMode="auto">
            <a:xfrm>
              <a:off x="3856038" y="1827506"/>
              <a:ext cx="1308100" cy="546100"/>
            </a:xfrm>
            <a:custGeom>
              <a:avLst/>
              <a:gdLst>
                <a:gd name="T0" fmla="*/ 824 w 824"/>
                <a:gd name="T1" fmla="*/ 172 h 344"/>
                <a:gd name="T2" fmla="*/ 816 w 824"/>
                <a:gd name="T3" fmla="*/ 206 h 344"/>
                <a:gd name="T4" fmla="*/ 792 w 824"/>
                <a:gd name="T5" fmla="*/ 238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2 h 344"/>
                <a:gd name="T20" fmla="*/ 290 w 824"/>
                <a:gd name="T21" fmla="*/ 336 h 344"/>
                <a:gd name="T22" fmla="*/ 216 w 824"/>
                <a:gd name="T23" fmla="*/ 322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2 h 344"/>
                <a:gd name="T62" fmla="*/ 774 w 824"/>
                <a:gd name="T63" fmla="*/ 90 h 344"/>
                <a:gd name="T64" fmla="*/ 806 w 824"/>
                <a:gd name="T65" fmla="*/ 120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6"/>
                  </a:lnTo>
                  <a:lnTo>
                    <a:pt x="806" y="224"/>
                  </a:lnTo>
                  <a:lnTo>
                    <a:pt x="792" y="238"/>
                  </a:lnTo>
                  <a:lnTo>
                    <a:pt x="774" y="254"/>
                  </a:lnTo>
                  <a:lnTo>
                    <a:pt x="754" y="268"/>
                  </a:lnTo>
                  <a:lnTo>
                    <a:pt x="730" y="282"/>
                  </a:lnTo>
                  <a:lnTo>
                    <a:pt x="704" y="294"/>
                  </a:lnTo>
                  <a:lnTo>
                    <a:pt x="674" y="304"/>
                  </a:lnTo>
                  <a:lnTo>
                    <a:pt x="642" y="314"/>
                  </a:lnTo>
                  <a:lnTo>
                    <a:pt x="608" y="322"/>
                  </a:lnTo>
                  <a:lnTo>
                    <a:pt x="572" y="330"/>
                  </a:lnTo>
                  <a:lnTo>
                    <a:pt x="534" y="336"/>
                  </a:lnTo>
                  <a:lnTo>
                    <a:pt x="496" y="340"/>
                  </a:lnTo>
                  <a:lnTo>
                    <a:pt x="454" y="342"/>
                  </a:lnTo>
                  <a:lnTo>
                    <a:pt x="412" y="344"/>
                  </a:lnTo>
                  <a:lnTo>
                    <a:pt x="412" y="344"/>
                  </a:lnTo>
                  <a:lnTo>
                    <a:pt x="370" y="342"/>
                  </a:lnTo>
                  <a:lnTo>
                    <a:pt x="328" y="340"/>
                  </a:lnTo>
                  <a:lnTo>
                    <a:pt x="290" y="336"/>
                  </a:lnTo>
                  <a:lnTo>
                    <a:pt x="252" y="330"/>
                  </a:lnTo>
                  <a:lnTo>
                    <a:pt x="216" y="322"/>
                  </a:lnTo>
                  <a:lnTo>
                    <a:pt x="182" y="314"/>
                  </a:lnTo>
                  <a:lnTo>
                    <a:pt x="150" y="304"/>
                  </a:lnTo>
                  <a:lnTo>
                    <a:pt x="120" y="294"/>
                  </a:lnTo>
                  <a:lnTo>
                    <a:pt x="94" y="282"/>
                  </a:lnTo>
                  <a:lnTo>
                    <a:pt x="70" y="268"/>
                  </a:lnTo>
                  <a:lnTo>
                    <a:pt x="48" y="254"/>
                  </a:lnTo>
                  <a:lnTo>
                    <a:pt x="32" y="238"/>
                  </a:lnTo>
                  <a:lnTo>
                    <a:pt x="18" y="224"/>
                  </a:lnTo>
                  <a:lnTo>
                    <a:pt x="8" y="206"/>
                  </a:lnTo>
                  <a:lnTo>
                    <a:pt x="2" y="190"/>
                  </a:lnTo>
                  <a:lnTo>
                    <a:pt x="0" y="172"/>
                  </a:lnTo>
                  <a:lnTo>
                    <a:pt x="0" y="172"/>
                  </a:lnTo>
                  <a:lnTo>
                    <a:pt x="2" y="154"/>
                  </a:lnTo>
                  <a:lnTo>
                    <a:pt x="8" y="138"/>
                  </a:lnTo>
                  <a:lnTo>
                    <a:pt x="18" y="120"/>
                  </a:lnTo>
                  <a:lnTo>
                    <a:pt x="32" y="106"/>
                  </a:lnTo>
                  <a:lnTo>
                    <a:pt x="48" y="90"/>
                  </a:lnTo>
                  <a:lnTo>
                    <a:pt x="70" y="76"/>
                  </a:lnTo>
                  <a:lnTo>
                    <a:pt x="94" y="62"/>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2"/>
                  </a:lnTo>
                  <a:lnTo>
                    <a:pt x="754" y="76"/>
                  </a:lnTo>
                  <a:lnTo>
                    <a:pt x="774" y="90"/>
                  </a:lnTo>
                  <a:lnTo>
                    <a:pt x="792" y="106"/>
                  </a:lnTo>
                  <a:lnTo>
                    <a:pt x="806" y="120"/>
                  </a:lnTo>
                  <a:lnTo>
                    <a:pt x="816" y="138"/>
                  </a:lnTo>
                  <a:lnTo>
                    <a:pt x="822" y="154"/>
                  </a:lnTo>
                  <a:lnTo>
                    <a:pt x="824" y="172"/>
                  </a:lnTo>
                  <a:lnTo>
                    <a:pt x="824" y="172"/>
                  </a:lnTo>
                  <a:close/>
                </a:path>
              </a:pathLst>
            </a:custGeom>
            <a:gradFill flip="none" rotWithShape="1">
              <a:gsLst>
                <a:gs pos="0">
                  <a:schemeClr val="accent3">
                    <a:lumMod val="40000"/>
                    <a:lumOff val="6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6" name="Freeform 163"/>
            <p:cNvSpPr>
              <a:spLocks/>
            </p:cNvSpPr>
            <p:nvPr/>
          </p:nvSpPr>
          <p:spPr bwMode="auto">
            <a:xfrm>
              <a:off x="3856038" y="2082800"/>
              <a:ext cx="1308100" cy="2822575"/>
            </a:xfrm>
            <a:custGeom>
              <a:avLst/>
              <a:gdLst>
                <a:gd name="T0" fmla="*/ 412 w 824"/>
                <a:gd name="T1" fmla="*/ 172 h 1778"/>
                <a:gd name="T2" fmla="*/ 328 w 824"/>
                <a:gd name="T3" fmla="*/ 168 h 1778"/>
                <a:gd name="T4" fmla="*/ 252 w 824"/>
                <a:gd name="T5" fmla="*/ 158 h 1778"/>
                <a:gd name="T6" fmla="*/ 182 w 824"/>
                <a:gd name="T7" fmla="*/ 142 h 1778"/>
                <a:gd name="T8" fmla="*/ 120 w 824"/>
                <a:gd name="T9" fmla="*/ 122 h 1778"/>
                <a:gd name="T10" fmla="*/ 70 w 824"/>
                <a:gd name="T11" fmla="*/ 96 h 1778"/>
                <a:gd name="T12" fmla="*/ 32 w 824"/>
                <a:gd name="T13" fmla="*/ 66 h 1778"/>
                <a:gd name="T14" fmla="*/ 8 w 824"/>
                <a:gd name="T15" fmla="*/ 34 h 1778"/>
                <a:gd name="T16" fmla="*/ 0 w 824"/>
                <a:gd name="T17" fmla="*/ 0 h 1778"/>
                <a:gd name="T18" fmla="*/ 0 w 824"/>
                <a:gd name="T19" fmla="*/ 1606 h 1778"/>
                <a:gd name="T20" fmla="*/ 8 w 824"/>
                <a:gd name="T21" fmla="*/ 1642 h 1778"/>
                <a:gd name="T22" fmla="*/ 32 w 824"/>
                <a:gd name="T23" fmla="*/ 1674 h 1778"/>
                <a:gd name="T24" fmla="*/ 70 w 824"/>
                <a:gd name="T25" fmla="*/ 1702 h 1778"/>
                <a:gd name="T26" fmla="*/ 120 w 824"/>
                <a:gd name="T27" fmla="*/ 1728 h 1778"/>
                <a:gd name="T28" fmla="*/ 182 w 824"/>
                <a:gd name="T29" fmla="*/ 1748 h 1778"/>
                <a:gd name="T30" fmla="*/ 252 w 824"/>
                <a:gd name="T31" fmla="*/ 1764 h 1778"/>
                <a:gd name="T32" fmla="*/ 328 w 824"/>
                <a:gd name="T33" fmla="*/ 1774 h 1778"/>
                <a:gd name="T34" fmla="*/ 412 w 824"/>
                <a:gd name="T35" fmla="*/ 1778 h 1778"/>
                <a:gd name="T36" fmla="*/ 454 w 824"/>
                <a:gd name="T37" fmla="*/ 1778 h 1778"/>
                <a:gd name="T38" fmla="*/ 534 w 824"/>
                <a:gd name="T39" fmla="*/ 1770 h 1778"/>
                <a:gd name="T40" fmla="*/ 608 w 824"/>
                <a:gd name="T41" fmla="*/ 1758 h 1778"/>
                <a:gd name="T42" fmla="*/ 674 w 824"/>
                <a:gd name="T43" fmla="*/ 1738 h 1778"/>
                <a:gd name="T44" fmla="*/ 730 w 824"/>
                <a:gd name="T45" fmla="*/ 1716 h 1778"/>
                <a:gd name="T46" fmla="*/ 774 w 824"/>
                <a:gd name="T47" fmla="*/ 1688 h 1778"/>
                <a:gd name="T48" fmla="*/ 806 w 824"/>
                <a:gd name="T49" fmla="*/ 1658 h 1778"/>
                <a:gd name="T50" fmla="*/ 822 w 824"/>
                <a:gd name="T51" fmla="*/ 1624 h 1778"/>
                <a:gd name="T52" fmla="*/ 824 w 824"/>
                <a:gd name="T53" fmla="*/ 0 h 1778"/>
                <a:gd name="T54" fmla="*/ 822 w 824"/>
                <a:gd name="T55" fmla="*/ 18 h 1778"/>
                <a:gd name="T56" fmla="*/ 806 w 824"/>
                <a:gd name="T57" fmla="*/ 52 h 1778"/>
                <a:gd name="T58" fmla="*/ 774 w 824"/>
                <a:gd name="T59" fmla="*/ 82 h 1778"/>
                <a:gd name="T60" fmla="*/ 730 w 824"/>
                <a:gd name="T61" fmla="*/ 110 h 1778"/>
                <a:gd name="T62" fmla="*/ 674 w 824"/>
                <a:gd name="T63" fmla="*/ 132 h 1778"/>
                <a:gd name="T64" fmla="*/ 608 w 824"/>
                <a:gd name="T65" fmla="*/ 150 h 1778"/>
                <a:gd name="T66" fmla="*/ 534 w 824"/>
                <a:gd name="T67" fmla="*/ 164 h 1778"/>
                <a:gd name="T68" fmla="*/ 454 w 824"/>
                <a:gd name="T69" fmla="*/ 170 h 1778"/>
                <a:gd name="T70" fmla="*/ 412 w 824"/>
                <a:gd name="T71" fmla="*/ 172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4" h="1778">
                  <a:moveTo>
                    <a:pt x="412" y="172"/>
                  </a:moveTo>
                  <a:lnTo>
                    <a:pt x="412" y="172"/>
                  </a:lnTo>
                  <a:lnTo>
                    <a:pt x="370" y="170"/>
                  </a:lnTo>
                  <a:lnTo>
                    <a:pt x="328" y="168"/>
                  </a:lnTo>
                  <a:lnTo>
                    <a:pt x="290" y="164"/>
                  </a:lnTo>
                  <a:lnTo>
                    <a:pt x="252" y="158"/>
                  </a:lnTo>
                  <a:lnTo>
                    <a:pt x="216" y="150"/>
                  </a:lnTo>
                  <a:lnTo>
                    <a:pt x="182" y="142"/>
                  </a:lnTo>
                  <a:lnTo>
                    <a:pt x="150" y="132"/>
                  </a:lnTo>
                  <a:lnTo>
                    <a:pt x="120" y="122"/>
                  </a:lnTo>
                  <a:lnTo>
                    <a:pt x="94" y="110"/>
                  </a:lnTo>
                  <a:lnTo>
                    <a:pt x="70" y="96"/>
                  </a:lnTo>
                  <a:lnTo>
                    <a:pt x="48" y="82"/>
                  </a:lnTo>
                  <a:lnTo>
                    <a:pt x="32" y="66"/>
                  </a:lnTo>
                  <a:lnTo>
                    <a:pt x="18" y="52"/>
                  </a:lnTo>
                  <a:lnTo>
                    <a:pt x="8" y="34"/>
                  </a:lnTo>
                  <a:lnTo>
                    <a:pt x="2" y="18"/>
                  </a:lnTo>
                  <a:lnTo>
                    <a:pt x="0" y="0"/>
                  </a:lnTo>
                  <a:lnTo>
                    <a:pt x="0" y="1606"/>
                  </a:lnTo>
                  <a:lnTo>
                    <a:pt x="0" y="1606"/>
                  </a:lnTo>
                  <a:lnTo>
                    <a:pt x="2" y="1624"/>
                  </a:lnTo>
                  <a:lnTo>
                    <a:pt x="8" y="1642"/>
                  </a:lnTo>
                  <a:lnTo>
                    <a:pt x="18" y="1658"/>
                  </a:lnTo>
                  <a:lnTo>
                    <a:pt x="32" y="1674"/>
                  </a:lnTo>
                  <a:lnTo>
                    <a:pt x="48" y="1688"/>
                  </a:lnTo>
                  <a:lnTo>
                    <a:pt x="70" y="1702"/>
                  </a:lnTo>
                  <a:lnTo>
                    <a:pt x="94" y="1716"/>
                  </a:lnTo>
                  <a:lnTo>
                    <a:pt x="120" y="1728"/>
                  </a:lnTo>
                  <a:lnTo>
                    <a:pt x="150" y="1738"/>
                  </a:lnTo>
                  <a:lnTo>
                    <a:pt x="182" y="1748"/>
                  </a:lnTo>
                  <a:lnTo>
                    <a:pt x="216" y="1758"/>
                  </a:lnTo>
                  <a:lnTo>
                    <a:pt x="252" y="1764"/>
                  </a:lnTo>
                  <a:lnTo>
                    <a:pt x="290" y="1770"/>
                  </a:lnTo>
                  <a:lnTo>
                    <a:pt x="328" y="1774"/>
                  </a:lnTo>
                  <a:lnTo>
                    <a:pt x="370" y="1778"/>
                  </a:lnTo>
                  <a:lnTo>
                    <a:pt x="412" y="1778"/>
                  </a:lnTo>
                  <a:lnTo>
                    <a:pt x="412" y="1778"/>
                  </a:lnTo>
                  <a:lnTo>
                    <a:pt x="454" y="1778"/>
                  </a:lnTo>
                  <a:lnTo>
                    <a:pt x="496" y="1774"/>
                  </a:lnTo>
                  <a:lnTo>
                    <a:pt x="534" y="1770"/>
                  </a:lnTo>
                  <a:lnTo>
                    <a:pt x="572" y="1764"/>
                  </a:lnTo>
                  <a:lnTo>
                    <a:pt x="608" y="1758"/>
                  </a:lnTo>
                  <a:lnTo>
                    <a:pt x="642" y="1748"/>
                  </a:lnTo>
                  <a:lnTo>
                    <a:pt x="674" y="1738"/>
                  </a:lnTo>
                  <a:lnTo>
                    <a:pt x="704" y="1728"/>
                  </a:lnTo>
                  <a:lnTo>
                    <a:pt x="730" y="1716"/>
                  </a:lnTo>
                  <a:lnTo>
                    <a:pt x="754" y="1702"/>
                  </a:lnTo>
                  <a:lnTo>
                    <a:pt x="774" y="1688"/>
                  </a:lnTo>
                  <a:lnTo>
                    <a:pt x="792" y="1674"/>
                  </a:lnTo>
                  <a:lnTo>
                    <a:pt x="806" y="1658"/>
                  </a:lnTo>
                  <a:lnTo>
                    <a:pt x="816" y="1642"/>
                  </a:lnTo>
                  <a:lnTo>
                    <a:pt x="822" y="1624"/>
                  </a:lnTo>
                  <a:lnTo>
                    <a:pt x="824" y="1606"/>
                  </a:lnTo>
                  <a:lnTo>
                    <a:pt x="824" y="0"/>
                  </a:lnTo>
                  <a:lnTo>
                    <a:pt x="824" y="0"/>
                  </a:lnTo>
                  <a:lnTo>
                    <a:pt x="822" y="18"/>
                  </a:lnTo>
                  <a:lnTo>
                    <a:pt x="816" y="34"/>
                  </a:lnTo>
                  <a:lnTo>
                    <a:pt x="806" y="52"/>
                  </a:lnTo>
                  <a:lnTo>
                    <a:pt x="792" y="66"/>
                  </a:lnTo>
                  <a:lnTo>
                    <a:pt x="774" y="82"/>
                  </a:lnTo>
                  <a:lnTo>
                    <a:pt x="754" y="96"/>
                  </a:lnTo>
                  <a:lnTo>
                    <a:pt x="730" y="110"/>
                  </a:lnTo>
                  <a:lnTo>
                    <a:pt x="704" y="122"/>
                  </a:lnTo>
                  <a:lnTo>
                    <a:pt x="674" y="132"/>
                  </a:lnTo>
                  <a:lnTo>
                    <a:pt x="642" y="142"/>
                  </a:lnTo>
                  <a:lnTo>
                    <a:pt x="608" y="150"/>
                  </a:lnTo>
                  <a:lnTo>
                    <a:pt x="572" y="158"/>
                  </a:lnTo>
                  <a:lnTo>
                    <a:pt x="534" y="164"/>
                  </a:lnTo>
                  <a:lnTo>
                    <a:pt x="496" y="168"/>
                  </a:lnTo>
                  <a:lnTo>
                    <a:pt x="454" y="170"/>
                  </a:lnTo>
                  <a:lnTo>
                    <a:pt x="412" y="172"/>
                  </a:lnTo>
                  <a:lnTo>
                    <a:pt x="412" y="172"/>
                  </a:lnTo>
                  <a:close/>
                </a:path>
              </a:pathLst>
            </a:custGeom>
            <a:gradFill flip="none" rotWithShape="1">
              <a:gsLst>
                <a:gs pos="26000">
                  <a:schemeClr val="accent3">
                    <a:lumMod val="40000"/>
                    <a:lumOff val="60000"/>
                  </a:schemeClr>
                </a:gs>
                <a:gs pos="0">
                  <a:schemeClr val="accent3">
                    <a:lumMod val="60000"/>
                    <a:lumOff val="40000"/>
                  </a:schemeClr>
                </a:gs>
                <a:gs pos="64000">
                  <a:schemeClr val="accent3"/>
                </a:gs>
                <a:gs pos="100000">
                  <a:schemeClr val="accent3">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7" name="Freeform 162"/>
            <p:cNvSpPr>
              <a:spLocks/>
            </p:cNvSpPr>
            <p:nvPr/>
          </p:nvSpPr>
          <p:spPr bwMode="auto">
            <a:xfrm>
              <a:off x="3856038" y="4359275"/>
              <a:ext cx="1308100" cy="546100"/>
            </a:xfrm>
            <a:custGeom>
              <a:avLst/>
              <a:gdLst>
                <a:gd name="T0" fmla="*/ 824 w 824"/>
                <a:gd name="T1" fmla="*/ 172 h 344"/>
                <a:gd name="T2" fmla="*/ 816 w 824"/>
                <a:gd name="T3" fmla="*/ 208 h 344"/>
                <a:gd name="T4" fmla="*/ 792 w 824"/>
                <a:gd name="T5" fmla="*/ 240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4 h 344"/>
                <a:gd name="T20" fmla="*/ 290 w 824"/>
                <a:gd name="T21" fmla="*/ 336 h 344"/>
                <a:gd name="T22" fmla="*/ 216 w 824"/>
                <a:gd name="T23" fmla="*/ 324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4 h 344"/>
                <a:gd name="T62" fmla="*/ 774 w 824"/>
                <a:gd name="T63" fmla="*/ 90 h 344"/>
                <a:gd name="T64" fmla="*/ 806 w 824"/>
                <a:gd name="T65" fmla="*/ 122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8"/>
                  </a:lnTo>
                  <a:lnTo>
                    <a:pt x="806" y="224"/>
                  </a:lnTo>
                  <a:lnTo>
                    <a:pt x="792" y="240"/>
                  </a:lnTo>
                  <a:lnTo>
                    <a:pt x="774" y="254"/>
                  </a:lnTo>
                  <a:lnTo>
                    <a:pt x="754" y="268"/>
                  </a:lnTo>
                  <a:lnTo>
                    <a:pt x="730" y="282"/>
                  </a:lnTo>
                  <a:lnTo>
                    <a:pt x="704" y="294"/>
                  </a:lnTo>
                  <a:lnTo>
                    <a:pt x="674" y="304"/>
                  </a:lnTo>
                  <a:lnTo>
                    <a:pt x="642" y="314"/>
                  </a:lnTo>
                  <a:lnTo>
                    <a:pt x="608" y="324"/>
                  </a:lnTo>
                  <a:lnTo>
                    <a:pt x="572" y="330"/>
                  </a:lnTo>
                  <a:lnTo>
                    <a:pt x="534" y="336"/>
                  </a:lnTo>
                  <a:lnTo>
                    <a:pt x="496" y="340"/>
                  </a:lnTo>
                  <a:lnTo>
                    <a:pt x="454" y="344"/>
                  </a:lnTo>
                  <a:lnTo>
                    <a:pt x="412" y="344"/>
                  </a:lnTo>
                  <a:lnTo>
                    <a:pt x="412" y="344"/>
                  </a:lnTo>
                  <a:lnTo>
                    <a:pt x="370" y="344"/>
                  </a:lnTo>
                  <a:lnTo>
                    <a:pt x="328" y="340"/>
                  </a:lnTo>
                  <a:lnTo>
                    <a:pt x="290" y="336"/>
                  </a:lnTo>
                  <a:lnTo>
                    <a:pt x="252" y="330"/>
                  </a:lnTo>
                  <a:lnTo>
                    <a:pt x="216" y="324"/>
                  </a:lnTo>
                  <a:lnTo>
                    <a:pt x="182" y="314"/>
                  </a:lnTo>
                  <a:lnTo>
                    <a:pt x="150" y="304"/>
                  </a:lnTo>
                  <a:lnTo>
                    <a:pt x="120" y="294"/>
                  </a:lnTo>
                  <a:lnTo>
                    <a:pt x="94" y="282"/>
                  </a:lnTo>
                  <a:lnTo>
                    <a:pt x="70" y="268"/>
                  </a:lnTo>
                  <a:lnTo>
                    <a:pt x="48" y="254"/>
                  </a:lnTo>
                  <a:lnTo>
                    <a:pt x="32" y="240"/>
                  </a:lnTo>
                  <a:lnTo>
                    <a:pt x="18" y="224"/>
                  </a:lnTo>
                  <a:lnTo>
                    <a:pt x="8" y="208"/>
                  </a:lnTo>
                  <a:lnTo>
                    <a:pt x="2" y="190"/>
                  </a:lnTo>
                  <a:lnTo>
                    <a:pt x="0" y="172"/>
                  </a:lnTo>
                  <a:lnTo>
                    <a:pt x="0" y="172"/>
                  </a:lnTo>
                  <a:lnTo>
                    <a:pt x="2" y="154"/>
                  </a:lnTo>
                  <a:lnTo>
                    <a:pt x="8" y="138"/>
                  </a:lnTo>
                  <a:lnTo>
                    <a:pt x="18" y="122"/>
                  </a:lnTo>
                  <a:lnTo>
                    <a:pt x="32" y="106"/>
                  </a:lnTo>
                  <a:lnTo>
                    <a:pt x="48" y="90"/>
                  </a:lnTo>
                  <a:lnTo>
                    <a:pt x="70" y="76"/>
                  </a:lnTo>
                  <a:lnTo>
                    <a:pt x="94" y="64"/>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4"/>
                  </a:lnTo>
                  <a:lnTo>
                    <a:pt x="754" y="76"/>
                  </a:lnTo>
                  <a:lnTo>
                    <a:pt x="774" y="90"/>
                  </a:lnTo>
                  <a:lnTo>
                    <a:pt x="792" y="106"/>
                  </a:lnTo>
                  <a:lnTo>
                    <a:pt x="806" y="122"/>
                  </a:lnTo>
                  <a:lnTo>
                    <a:pt x="816" y="138"/>
                  </a:lnTo>
                  <a:lnTo>
                    <a:pt x="822" y="154"/>
                  </a:lnTo>
                  <a:lnTo>
                    <a:pt x="824" y="172"/>
                  </a:lnTo>
                  <a:lnTo>
                    <a:pt x="824"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8" name="组合 67"/>
          <p:cNvGrpSpPr/>
          <p:nvPr/>
        </p:nvGrpSpPr>
        <p:grpSpPr>
          <a:xfrm>
            <a:off x="3702443" y="2299962"/>
            <a:ext cx="1023422" cy="3447779"/>
            <a:chOff x="5468938" y="9525"/>
            <a:chExt cx="1489075" cy="5016500"/>
          </a:xfrm>
        </p:grpSpPr>
        <p:sp>
          <p:nvSpPr>
            <p:cNvPr id="69" name="Freeform 166"/>
            <p:cNvSpPr>
              <a:spLocks/>
            </p:cNvSpPr>
            <p:nvPr/>
          </p:nvSpPr>
          <p:spPr bwMode="auto">
            <a:xfrm>
              <a:off x="546893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6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6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6 w 938"/>
                <a:gd name="T45" fmla="*/ 2926 h 2970"/>
                <a:gd name="T46" fmla="*/ 830 w 938"/>
                <a:gd name="T47" fmla="*/ 2900 h 2970"/>
                <a:gd name="T48" fmla="*/ 880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0 w 938"/>
                <a:gd name="T63" fmla="*/ 94 h 2970"/>
                <a:gd name="T64" fmla="*/ 830 w 938"/>
                <a:gd name="T65" fmla="*/ 124 h 2970"/>
                <a:gd name="T66" fmla="*/ 766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6" y="138"/>
                  </a:lnTo>
                  <a:lnTo>
                    <a:pt x="106" y="124"/>
                  </a:lnTo>
                  <a:lnTo>
                    <a:pt x="80" y="110"/>
                  </a:lnTo>
                  <a:lnTo>
                    <a:pt x="56" y="94"/>
                  </a:lnTo>
                  <a:lnTo>
                    <a:pt x="36" y="76"/>
                  </a:lnTo>
                  <a:lnTo>
                    <a:pt x="20" y="58"/>
                  </a:lnTo>
                  <a:lnTo>
                    <a:pt x="10" y="40"/>
                  </a:lnTo>
                  <a:lnTo>
                    <a:pt x="2" y="20"/>
                  </a:lnTo>
                  <a:lnTo>
                    <a:pt x="0" y="10"/>
                  </a:lnTo>
                  <a:lnTo>
                    <a:pt x="0" y="0"/>
                  </a:lnTo>
                  <a:lnTo>
                    <a:pt x="0" y="2776"/>
                  </a:lnTo>
                  <a:lnTo>
                    <a:pt x="0" y="2776"/>
                  </a:lnTo>
                  <a:lnTo>
                    <a:pt x="0" y="2786"/>
                  </a:lnTo>
                  <a:lnTo>
                    <a:pt x="2" y="2796"/>
                  </a:lnTo>
                  <a:lnTo>
                    <a:pt x="10" y="2814"/>
                  </a:lnTo>
                  <a:lnTo>
                    <a:pt x="20" y="2834"/>
                  </a:lnTo>
                  <a:lnTo>
                    <a:pt x="36" y="2852"/>
                  </a:lnTo>
                  <a:lnTo>
                    <a:pt x="56" y="2868"/>
                  </a:lnTo>
                  <a:lnTo>
                    <a:pt x="80" y="2884"/>
                  </a:lnTo>
                  <a:lnTo>
                    <a:pt x="106" y="2900"/>
                  </a:lnTo>
                  <a:lnTo>
                    <a:pt x="136"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0" y="2938"/>
                  </a:lnTo>
                  <a:lnTo>
                    <a:pt x="766" y="2926"/>
                  </a:lnTo>
                  <a:lnTo>
                    <a:pt x="800" y="2914"/>
                  </a:lnTo>
                  <a:lnTo>
                    <a:pt x="830" y="2900"/>
                  </a:lnTo>
                  <a:lnTo>
                    <a:pt x="858" y="2884"/>
                  </a:lnTo>
                  <a:lnTo>
                    <a:pt x="880" y="2868"/>
                  </a:lnTo>
                  <a:lnTo>
                    <a:pt x="900" y="2852"/>
                  </a:lnTo>
                  <a:lnTo>
                    <a:pt x="916" y="2834"/>
                  </a:lnTo>
                  <a:lnTo>
                    <a:pt x="928" y="2814"/>
                  </a:lnTo>
                  <a:lnTo>
                    <a:pt x="936" y="2796"/>
                  </a:lnTo>
                  <a:lnTo>
                    <a:pt x="936" y="2786"/>
                  </a:lnTo>
                  <a:lnTo>
                    <a:pt x="938" y="2776"/>
                  </a:lnTo>
                  <a:lnTo>
                    <a:pt x="938" y="0"/>
                  </a:lnTo>
                  <a:lnTo>
                    <a:pt x="938" y="0"/>
                  </a:lnTo>
                  <a:lnTo>
                    <a:pt x="936" y="10"/>
                  </a:lnTo>
                  <a:lnTo>
                    <a:pt x="936" y="20"/>
                  </a:lnTo>
                  <a:lnTo>
                    <a:pt x="928" y="40"/>
                  </a:lnTo>
                  <a:lnTo>
                    <a:pt x="916" y="58"/>
                  </a:lnTo>
                  <a:lnTo>
                    <a:pt x="900" y="76"/>
                  </a:lnTo>
                  <a:lnTo>
                    <a:pt x="880" y="94"/>
                  </a:lnTo>
                  <a:lnTo>
                    <a:pt x="858" y="110"/>
                  </a:lnTo>
                  <a:lnTo>
                    <a:pt x="830" y="124"/>
                  </a:lnTo>
                  <a:lnTo>
                    <a:pt x="800" y="138"/>
                  </a:lnTo>
                  <a:lnTo>
                    <a:pt x="766" y="150"/>
                  </a:lnTo>
                  <a:lnTo>
                    <a:pt x="730" y="162"/>
                  </a:lnTo>
                  <a:lnTo>
                    <a:pt x="692" y="172"/>
                  </a:lnTo>
                  <a:lnTo>
                    <a:pt x="652" y="180"/>
                  </a:lnTo>
                  <a:lnTo>
                    <a:pt x="608" y="186"/>
                  </a:lnTo>
                  <a:lnTo>
                    <a:pt x="564" y="192"/>
                  </a:lnTo>
                  <a:lnTo>
                    <a:pt x="516" y="194"/>
                  </a:lnTo>
                  <a:lnTo>
                    <a:pt x="468" y="196"/>
                  </a:lnTo>
                  <a:lnTo>
                    <a:pt x="468"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0" name="Freeform 164"/>
            <p:cNvSpPr>
              <a:spLocks/>
            </p:cNvSpPr>
            <p:nvPr/>
          </p:nvSpPr>
          <p:spPr bwMode="auto">
            <a:xfrm>
              <a:off x="5468938" y="9525"/>
              <a:ext cx="1489075" cy="622300"/>
            </a:xfrm>
            <a:custGeom>
              <a:avLst/>
              <a:gdLst>
                <a:gd name="T0" fmla="*/ 938 w 938"/>
                <a:gd name="T1" fmla="*/ 196 h 392"/>
                <a:gd name="T2" fmla="*/ 936 w 938"/>
                <a:gd name="T3" fmla="*/ 216 h 392"/>
                <a:gd name="T4" fmla="*/ 916 w 938"/>
                <a:gd name="T5" fmla="*/ 254 h 392"/>
                <a:gd name="T6" fmla="*/ 880 w 938"/>
                <a:gd name="T7" fmla="*/ 290 h 392"/>
                <a:gd name="T8" fmla="*/ 830 w 938"/>
                <a:gd name="T9" fmla="*/ 320 h 392"/>
                <a:gd name="T10" fmla="*/ 766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6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0 w 938"/>
                <a:gd name="T41" fmla="*/ 138 h 392"/>
                <a:gd name="T42" fmla="*/ 56 w 938"/>
                <a:gd name="T43" fmla="*/ 104 h 392"/>
                <a:gd name="T44" fmla="*/ 106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0 w 938"/>
                <a:gd name="T61" fmla="*/ 34 h 392"/>
                <a:gd name="T62" fmla="*/ 800 w 938"/>
                <a:gd name="T63" fmla="*/ 58 h 392"/>
                <a:gd name="T64" fmla="*/ 858 w 938"/>
                <a:gd name="T65" fmla="*/ 86 h 392"/>
                <a:gd name="T66" fmla="*/ 900 w 938"/>
                <a:gd name="T67" fmla="*/ 120 h 392"/>
                <a:gd name="T68" fmla="*/ 928 w 938"/>
                <a:gd name="T69" fmla="*/ 156 h 392"/>
                <a:gd name="T70" fmla="*/ 936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6" y="206"/>
                  </a:lnTo>
                  <a:lnTo>
                    <a:pt x="936" y="216"/>
                  </a:lnTo>
                  <a:lnTo>
                    <a:pt x="928" y="236"/>
                  </a:lnTo>
                  <a:lnTo>
                    <a:pt x="916" y="254"/>
                  </a:lnTo>
                  <a:lnTo>
                    <a:pt x="900" y="272"/>
                  </a:lnTo>
                  <a:lnTo>
                    <a:pt x="880" y="290"/>
                  </a:lnTo>
                  <a:lnTo>
                    <a:pt x="858" y="306"/>
                  </a:lnTo>
                  <a:lnTo>
                    <a:pt x="830" y="320"/>
                  </a:lnTo>
                  <a:lnTo>
                    <a:pt x="800" y="334"/>
                  </a:lnTo>
                  <a:lnTo>
                    <a:pt x="766" y="346"/>
                  </a:lnTo>
                  <a:lnTo>
                    <a:pt x="730"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6" y="334"/>
                  </a:lnTo>
                  <a:lnTo>
                    <a:pt x="106" y="320"/>
                  </a:lnTo>
                  <a:lnTo>
                    <a:pt x="80" y="306"/>
                  </a:lnTo>
                  <a:lnTo>
                    <a:pt x="56" y="290"/>
                  </a:lnTo>
                  <a:lnTo>
                    <a:pt x="36" y="272"/>
                  </a:lnTo>
                  <a:lnTo>
                    <a:pt x="20" y="254"/>
                  </a:lnTo>
                  <a:lnTo>
                    <a:pt x="10" y="236"/>
                  </a:lnTo>
                  <a:lnTo>
                    <a:pt x="2" y="216"/>
                  </a:lnTo>
                  <a:lnTo>
                    <a:pt x="0" y="206"/>
                  </a:lnTo>
                  <a:lnTo>
                    <a:pt x="0" y="196"/>
                  </a:lnTo>
                  <a:lnTo>
                    <a:pt x="0" y="196"/>
                  </a:lnTo>
                  <a:lnTo>
                    <a:pt x="0" y="186"/>
                  </a:lnTo>
                  <a:lnTo>
                    <a:pt x="2" y="176"/>
                  </a:lnTo>
                  <a:lnTo>
                    <a:pt x="10" y="156"/>
                  </a:lnTo>
                  <a:lnTo>
                    <a:pt x="20" y="138"/>
                  </a:lnTo>
                  <a:lnTo>
                    <a:pt x="36" y="120"/>
                  </a:lnTo>
                  <a:lnTo>
                    <a:pt x="56" y="104"/>
                  </a:lnTo>
                  <a:lnTo>
                    <a:pt x="80" y="86"/>
                  </a:lnTo>
                  <a:lnTo>
                    <a:pt x="106" y="72"/>
                  </a:lnTo>
                  <a:lnTo>
                    <a:pt x="136"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6"/>
                  </a:lnTo>
                  <a:lnTo>
                    <a:pt x="800" y="58"/>
                  </a:lnTo>
                  <a:lnTo>
                    <a:pt x="830" y="72"/>
                  </a:lnTo>
                  <a:lnTo>
                    <a:pt x="858" y="86"/>
                  </a:lnTo>
                  <a:lnTo>
                    <a:pt x="880" y="104"/>
                  </a:lnTo>
                  <a:lnTo>
                    <a:pt x="900" y="120"/>
                  </a:lnTo>
                  <a:lnTo>
                    <a:pt x="916" y="138"/>
                  </a:lnTo>
                  <a:lnTo>
                    <a:pt x="928" y="156"/>
                  </a:lnTo>
                  <a:lnTo>
                    <a:pt x="936" y="176"/>
                  </a:lnTo>
                  <a:lnTo>
                    <a:pt x="936"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1" name="Freeform 165"/>
            <p:cNvSpPr>
              <a:spLocks/>
            </p:cNvSpPr>
            <p:nvPr/>
          </p:nvSpPr>
          <p:spPr bwMode="auto">
            <a:xfrm>
              <a:off x="5468938" y="4406900"/>
              <a:ext cx="1489075" cy="619125"/>
            </a:xfrm>
            <a:custGeom>
              <a:avLst/>
              <a:gdLst>
                <a:gd name="T0" fmla="*/ 938 w 938"/>
                <a:gd name="T1" fmla="*/ 196 h 390"/>
                <a:gd name="T2" fmla="*/ 936 w 938"/>
                <a:gd name="T3" fmla="*/ 216 h 390"/>
                <a:gd name="T4" fmla="*/ 916 w 938"/>
                <a:gd name="T5" fmla="*/ 254 h 390"/>
                <a:gd name="T6" fmla="*/ 880 w 938"/>
                <a:gd name="T7" fmla="*/ 288 h 390"/>
                <a:gd name="T8" fmla="*/ 830 w 938"/>
                <a:gd name="T9" fmla="*/ 320 h 390"/>
                <a:gd name="T10" fmla="*/ 766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6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0 w 938"/>
                <a:gd name="T41" fmla="*/ 138 h 390"/>
                <a:gd name="T42" fmla="*/ 56 w 938"/>
                <a:gd name="T43" fmla="*/ 102 h 390"/>
                <a:gd name="T44" fmla="*/ 106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0 w 938"/>
                <a:gd name="T61" fmla="*/ 34 h 390"/>
                <a:gd name="T62" fmla="*/ 800 w 938"/>
                <a:gd name="T63" fmla="*/ 58 h 390"/>
                <a:gd name="T64" fmla="*/ 858 w 938"/>
                <a:gd name="T65" fmla="*/ 86 h 390"/>
                <a:gd name="T66" fmla="*/ 900 w 938"/>
                <a:gd name="T67" fmla="*/ 120 h 390"/>
                <a:gd name="T68" fmla="*/ 928 w 938"/>
                <a:gd name="T69" fmla="*/ 156 h 390"/>
                <a:gd name="T70" fmla="*/ 936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6" y="206"/>
                  </a:lnTo>
                  <a:lnTo>
                    <a:pt x="936" y="216"/>
                  </a:lnTo>
                  <a:lnTo>
                    <a:pt x="928" y="234"/>
                  </a:lnTo>
                  <a:lnTo>
                    <a:pt x="916" y="254"/>
                  </a:lnTo>
                  <a:lnTo>
                    <a:pt x="900" y="272"/>
                  </a:lnTo>
                  <a:lnTo>
                    <a:pt x="880" y="288"/>
                  </a:lnTo>
                  <a:lnTo>
                    <a:pt x="858" y="304"/>
                  </a:lnTo>
                  <a:lnTo>
                    <a:pt x="830" y="320"/>
                  </a:lnTo>
                  <a:lnTo>
                    <a:pt x="800" y="334"/>
                  </a:lnTo>
                  <a:lnTo>
                    <a:pt x="766" y="346"/>
                  </a:lnTo>
                  <a:lnTo>
                    <a:pt x="730"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6" y="334"/>
                  </a:lnTo>
                  <a:lnTo>
                    <a:pt x="106" y="320"/>
                  </a:lnTo>
                  <a:lnTo>
                    <a:pt x="80" y="304"/>
                  </a:lnTo>
                  <a:lnTo>
                    <a:pt x="56" y="288"/>
                  </a:lnTo>
                  <a:lnTo>
                    <a:pt x="36" y="272"/>
                  </a:lnTo>
                  <a:lnTo>
                    <a:pt x="20" y="254"/>
                  </a:lnTo>
                  <a:lnTo>
                    <a:pt x="10" y="234"/>
                  </a:lnTo>
                  <a:lnTo>
                    <a:pt x="2" y="216"/>
                  </a:lnTo>
                  <a:lnTo>
                    <a:pt x="0" y="206"/>
                  </a:lnTo>
                  <a:lnTo>
                    <a:pt x="0" y="196"/>
                  </a:lnTo>
                  <a:lnTo>
                    <a:pt x="0" y="196"/>
                  </a:lnTo>
                  <a:lnTo>
                    <a:pt x="0" y="186"/>
                  </a:lnTo>
                  <a:lnTo>
                    <a:pt x="2" y="176"/>
                  </a:lnTo>
                  <a:lnTo>
                    <a:pt x="10" y="156"/>
                  </a:lnTo>
                  <a:lnTo>
                    <a:pt x="20" y="138"/>
                  </a:lnTo>
                  <a:lnTo>
                    <a:pt x="36" y="120"/>
                  </a:lnTo>
                  <a:lnTo>
                    <a:pt x="56" y="102"/>
                  </a:lnTo>
                  <a:lnTo>
                    <a:pt x="80" y="86"/>
                  </a:lnTo>
                  <a:lnTo>
                    <a:pt x="106" y="72"/>
                  </a:lnTo>
                  <a:lnTo>
                    <a:pt x="136"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4"/>
                  </a:lnTo>
                  <a:lnTo>
                    <a:pt x="800" y="58"/>
                  </a:lnTo>
                  <a:lnTo>
                    <a:pt x="830" y="72"/>
                  </a:lnTo>
                  <a:lnTo>
                    <a:pt x="858" y="86"/>
                  </a:lnTo>
                  <a:lnTo>
                    <a:pt x="880" y="102"/>
                  </a:lnTo>
                  <a:lnTo>
                    <a:pt x="900" y="120"/>
                  </a:lnTo>
                  <a:lnTo>
                    <a:pt x="916" y="138"/>
                  </a:lnTo>
                  <a:lnTo>
                    <a:pt x="928" y="156"/>
                  </a:lnTo>
                  <a:lnTo>
                    <a:pt x="936" y="176"/>
                  </a:lnTo>
                  <a:lnTo>
                    <a:pt x="936"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72" name="组合 71"/>
          <p:cNvGrpSpPr/>
          <p:nvPr/>
        </p:nvGrpSpPr>
        <p:grpSpPr>
          <a:xfrm>
            <a:off x="3763543" y="3078097"/>
            <a:ext cx="901222" cy="2586724"/>
            <a:chOff x="5557838" y="1141706"/>
            <a:chExt cx="1311275" cy="3763669"/>
          </a:xfrm>
        </p:grpSpPr>
        <p:sp>
          <p:nvSpPr>
            <p:cNvPr id="73" name="Freeform 167"/>
            <p:cNvSpPr>
              <a:spLocks/>
            </p:cNvSpPr>
            <p:nvPr/>
          </p:nvSpPr>
          <p:spPr bwMode="auto">
            <a:xfrm>
              <a:off x="5557838" y="1141706"/>
              <a:ext cx="1311275" cy="546100"/>
            </a:xfrm>
            <a:custGeom>
              <a:avLst/>
              <a:gdLst>
                <a:gd name="T0" fmla="*/ 826 w 826"/>
                <a:gd name="T1" fmla="*/ 172 h 344"/>
                <a:gd name="T2" fmla="*/ 816 w 826"/>
                <a:gd name="T3" fmla="*/ 206 h 344"/>
                <a:gd name="T4" fmla="*/ 792 w 826"/>
                <a:gd name="T5" fmla="*/ 238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2 h 344"/>
                <a:gd name="T62" fmla="*/ 776 w 826"/>
                <a:gd name="T63" fmla="*/ 90 h 344"/>
                <a:gd name="T64" fmla="*/ 806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6"/>
                  </a:lnTo>
                  <a:lnTo>
                    <a:pt x="806" y="224"/>
                  </a:lnTo>
                  <a:lnTo>
                    <a:pt x="792" y="238"/>
                  </a:lnTo>
                  <a:lnTo>
                    <a:pt x="776" y="254"/>
                  </a:lnTo>
                  <a:lnTo>
                    <a:pt x="754" y="268"/>
                  </a:lnTo>
                  <a:lnTo>
                    <a:pt x="732" y="282"/>
                  </a:lnTo>
                  <a:lnTo>
                    <a:pt x="704" y="294"/>
                  </a:lnTo>
                  <a:lnTo>
                    <a:pt x="676" y="304"/>
                  </a:lnTo>
                  <a:lnTo>
                    <a:pt x="644" y="314"/>
                  </a:lnTo>
                  <a:lnTo>
                    <a:pt x="610" y="322"/>
                  </a:lnTo>
                  <a:lnTo>
                    <a:pt x="574" y="330"/>
                  </a:lnTo>
                  <a:lnTo>
                    <a:pt x="536" y="336"/>
                  </a:lnTo>
                  <a:lnTo>
                    <a:pt x="496" y="340"/>
                  </a:lnTo>
                  <a:lnTo>
                    <a:pt x="454" y="342"/>
                  </a:lnTo>
                  <a:lnTo>
                    <a:pt x="412" y="344"/>
                  </a:lnTo>
                  <a:lnTo>
                    <a:pt x="412" y="344"/>
                  </a:lnTo>
                  <a:lnTo>
                    <a:pt x="370" y="342"/>
                  </a:lnTo>
                  <a:lnTo>
                    <a:pt x="330" y="340"/>
                  </a:lnTo>
                  <a:lnTo>
                    <a:pt x="290" y="336"/>
                  </a:lnTo>
                  <a:lnTo>
                    <a:pt x="252" y="330"/>
                  </a:lnTo>
                  <a:lnTo>
                    <a:pt x="216" y="322"/>
                  </a:lnTo>
                  <a:lnTo>
                    <a:pt x="182" y="314"/>
                  </a:lnTo>
                  <a:lnTo>
                    <a:pt x="150" y="304"/>
                  </a:lnTo>
                  <a:lnTo>
                    <a:pt x="120" y="294"/>
                  </a:lnTo>
                  <a:lnTo>
                    <a:pt x="94" y="282"/>
                  </a:lnTo>
                  <a:lnTo>
                    <a:pt x="70" y="268"/>
                  </a:lnTo>
                  <a:lnTo>
                    <a:pt x="50" y="254"/>
                  </a:lnTo>
                  <a:lnTo>
                    <a:pt x="32" y="238"/>
                  </a:lnTo>
                  <a:lnTo>
                    <a:pt x="18" y="224"/>
                  </a:lnTo>
                  <a:lnTo>
                    <a:pt x="8" y="206"/>
                  </a:lnTo>
                  <a:lnTo>
                    <a:pt x="2" y="190"/>
                  </a:lnTo>
                  <a:lnTo>
                    <a:pt x="0" y="172"/>
                  </a:lnTo>
                  <a:lnTo>
                    <a:pt x="0" y="172"/>
                  </a:lnTo>
                  <a:lnTo>
                    <a:pt x="2" y="154"/>
                  </a:lnTo>
                  <a:lnTo>
                    <a:pt x="8" y="138"/>
                  </a:lnTo>
                  <a:lnTo>
                    <a:pt x="18" y="120"/>
                  </a:lnTo>
                  <a:lnTo>
                    <a:pt x="32" y="106"/>
                  </a:lnTo>
                  <a:lnTo>
                    <a:pt x="50" y="90"/>
                  </a:lnTo>
                  <a:lnTo>
                    <a:pt x="70" y="76"/>
                  </a:lnTo>
                  <a:lnTo>
                    <a:pt x="94" y="62"/>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2"/>
                  </a:lnTo>
                  <a:lnTo>
                    <a:pt x="754" y="76"/>
                  </a:lnTo>
                  <a:lnTo>
                    <a:pt x="776" y="90"/>
                  </a:lnTo>
                  <a:lnTo>
                    <a:pt x="792" y="106"/>
                  </a:lnTo>
                  <a:lnTo>
                    <a:pt x="806" y="120"/>
                  </a:lnTo>
                  <a:lnTo>
                    <a:pt x="816" y="138"/>
                  </a:lnTo>
                  <a:lnTo>
                    <a:pt x="824" y="154"/>
                  </a:lnTo>
                  <a:lnTo>
                    <a:pt x="826" y="172"/>
                  </a:lnTo>
                  <a:lnTo>
                    <a:pt x="826" y="172"/>
                  </a:lnTo>
                  <a:close/>
                </a:path>
              </a:pathLst>
            </a:custGeom>
            <a:gradFill flip="none" rotWithShape="1">
              <a:gsLst>
                <a:gs pos="0">
                  <a:schemeClr val="accent4">
                    <a:lumMod val="40000"/>
                    <a:lumOff val="6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4" name="Freeform 169"/>
            <p:cNvSpPr>
              <a:spLocks/>
            </p:cNvSpPr>
            <p:nvPr/>
          </p:nvSpPr>
          <p:spPr bwMode="auto">
            <a:xfrm>
              <a:off x="5557838" y="1397000"/>
              <a:ext cx="1311275" cy="3508375"/>
            </a:xfrm>
            <a:custGeom>
              <a:avLst/>
              <a:gdLst>
                <a:gd name="T0" fmla="*/ 412 w 826"/>
                <a:gd name="T1" fmla="*/ 172 h 2210"/>
                <a:gd name="T2" fmla="*/ 330 w 826"/>
                <a:gd name="T3" fmla="*/ 168 h 2210"/>
                <a:gd name="T4" fmla="*/ 252 w 826"/>
                <a:gd name="T5" fmla="*/ 158 h 2210"/>
                <a:gd name="T6" fmla="*/ 182 w 826"/>
                <a:gd name="T7" fmla="*/ 142 h 2210"/>
                <a:gd name="T8" fmla="*/ 120 w 826"/>
                <a:gd name="T9" fmla="*/ 122 h 2210"/>
                <a:gd name="T10" fmla="*/ 70 w 826"/>
                <a:gd name="T11" fmla="*/ 96 h 2210"/>
                <a:gd name="T12" fmla="*/ 32 w 826"/>
                <a:gd name="T13" fmla="*/ 66 h 2210"/>
                <a:gd name="T14" fmla="*/ 8 w 826"/>
                <a:gd name="T15" fmla="*/ 34 h 2210"/>
                <a:gd name="T16" fmla="*/ 0 w 826"/>
                <a:gd name="T17" fmla="*/ 0 h 2210"/>
                <a:gd name="T18" fmla="*/ 0 w 826"/>
                <a:gd name="T19" fmla="*/ 2038 h 2210"/>
                <a:gd name="T20" fmla="*/ 8 w 826"/>
                <a:gd name="T21" fmla="*/ 2074 h 2210"/>
                <a:gd name="T22" fmla="*/ 32 w 826"/>
                <a:gd name="T23" fmla="*/ 2106 h 2210"/>
                <a:gd name="T24" fmla="*/ 70 w 826"/>
                <a:gd name="T25" fmla="*/ 2134 h 2210"/>
                <a:gd name="T26" fmla="*/ 120 w 826"/>
                <a:gd name="T27" fmla="*/ 2160 h 2210"/>
                <a:gd name="T28" fmla="*/ 182 w 826"/>
                <a:gd name="T29" fmla="*/ 2180 h 2210"/>
                <a:gd name="T30" fmla="*/ 252 w 826"/>
                <a:gd name="T31" fmla="*/ 2196 h 2210"/>
                <a:gd name="T32" fmla="*/ 330 w 826"/>
                <a:gd name="T33" fmla="*/ 2206 h 2210"/>
                <a:gd name="T34" fmla="*/ 412 w 826"/>
                <a:gd name="T35" fmla="*/ 2210 h 2210"/>
                <a:gd name="T36" fmla="*/ 454 w 826"/>
                <a:gd name="T37" fmla="*/ 2210 h 2210"/>
                <a:gd name="T38" fmla="*/ 536 w 826"/>
                <a:gd name="T39" fmla="*/ 2202 h 2210"/>
                <a:gd name="T40" fmla="*/ 610 w 826"/>
                <a:gd name="T41" fmla="*/ 2190 h 2210"/>
                <a:gd name="T42" fmla="*/ 676 w 826"/>
                <a:gd name="T43" fmla="*/ 2170 h 2210"/>
                <a:gd name="T44" fmla="*/ 732 w 826"/>
                <a:gd name="T45" fmla="*/ 2148 h 2210"/>
                <a:gd name="T46" fmla="*/ 776 w 826"/>
                <a:gd name="T47" fmla="*/ 2120 h 2210"/>
                <a:gd name="T48" fmla="*/ 806 w 826"/>
                <a:gd name="T49" fmla="*/ 2090 h 2210"/>
                <a:gd name="T50" fmla="*/ 824 w 826"/>
                <a:gd name="T51" fmla="*/ 2056 h 2210"/>
                <a:gd name="T52" fmla="*/ 826 w 826"/>
                <a:gd name="T53" fmla="*/ 0 h 2210"/>
                <a:gd name="T54" fmla="*/ 824 w 826"/>
                <a:gd name="T55" fmla="*/ 18 h 2210"/>
                <a:gd name="T56" fmla="*/ 806 w 826"/>
                <a:gd name="T57" fmla="*/ 52 h 2210"/>
                <a:gd name="T58" fmla="*/ 776 w 826"/>
                <a:gd name="T59" fmla="*/ 82 h 2210"/>
                <a:gd name="T60" fmla="*/ 732 w 826"/>
                <a:gd name="T61" fmla="*/ 110 h 2210"/>
                <a:gd name="T62" fmla="*/ 676 w 826"/>
                <a:gd name="T63" fmla="*/ 132 h 2210"/>
                <a:gd name="T64" fmla="*/ 610 w 826"/>
                <a:gd name="T65" fmla="*/ 150 h 2210"/>
                <a:gd name="T66" fmla="*/ 536 w 826"/>
                <a:gd name="T67" fmla="*/ 164 h 2210"/>
                <a:gd name="T68" fmla="*/ 454 w 826"/>
                <a:gd name="T69" fmla="*/ 170 h 2210"/>
                <a:gd name="T70" fmla="*/ 412 w 826"/>
                <a:gd name="T71" fmla="*/ 172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210">
                  <a:moveTo>
                    <a:pt x="412" y="172"/>
                  </a:moveTo>
                  <a:lnTo>
                    <a:pt x="412" y="172"/>
                  </a:lnTo>
                  <a:lnTo>
                    <a:pt x="370" y="170"/>
                  </a:lnTo>
                  <a:lnTo>
                    <a:pt x="330" y="168"/>
                  </a:lnTo>
                  <a:lnTo>
                    <a:pt x="290" y="164"/>
                  </a:lnTo>
                  <a:lnTo>
                    <a:pt x="252" y="158"/>
                  </a:lnTo>
                  <a:lnTo>
                    <a:pt x="216" y="150"/>
                  </a:lnTo>
                  <a:lnTo>
                    <a:pt x="182" y="142"/>
                  </a:lnTo>
                  <a:lnTo>
                    <a:pt x="150" y="132"/>
                  </a:lnTo>
                  <a:lnTo>
                    <a:pt x="120" y="122"/>
                  </a:lnTo>
                  <a:lnTo>
                    <a:pt x="94" y="110"/>
                  </a:lnTo>
                  <a:lnTo>
                    <a:pt x="70" y="96"/>
                  </a:lnTo>
                  <a:lnTo>
                    <a:pt x="50" y="82"/>
                  </a:lnTo>
                  <a:lnTo>
                    <a:pt x="32" y="66"/>
                  </a:lnTo>
                  <a:lnTo>
                    <a:pt x="18" y="52"/>
                  </a:lnTo>
                  <a:lnTo>
                    <a:pt x="8" y="34"/>
                  </a:lnTo>
                  <a:lnTo>
                    <a:pt x="2" y="18"/>
                  </a:lnTo>
                  <a:lnTo>
                    <a:pt x="0" y="0"/>
                  </a:lnTo>
                  <a:lnTo>
                    <a:pt x="0" y="2038"/>
                  </a:lnTo>
                  <a:lnTo>
                    <a:pt x="0" y="2038"/>
                  </a:lnTo>
                  <a:lnTo>
                    <a:pt x="2" y="2056"/>
                  </a:lnTo>
                  <a:lnTo>
                    <a:pt x="8" y="2074"/>
                  </a:lnTo>
                  <a:lnTo>
                    <a:pt x="18" y="2090"/>
                  </a:lnTo>
                  <a:lnTo>
                    <a:pt x="32" y="2106"/>
                  </a:lnTo>
                  <a:lnTo>
                    <a:pt x="50" y="2120"/>
                  </a:lnTo>
                  <a:lnTo>
                    <a:pt x="70" y="2134"/>
                  </a:lnTo>
                  <a:lnTo>
                    <a:pt x="94" y="2148"/>
                  </a:lnTo>
                  <a:lnTo>
                    <a:pt x="120" y="2160"/>
                  </a:lnTo>
                  <a:lnTo>
                    <a:pt x="150" y="2170"/>
                  </a:lnTo>
                  <a:lnTo>
                    <a:pt x="182" y="2180"/>
                  </a:lnTo>
                  <a:lnTo>
                    <a:pt x="216" y="2190"/>
                  </a:lnTo>
                  <a:lnTo>
                    <a:pt x="252" y="2196"/>
                  </a:lnTo>
                  <a:lnTo>
                    <a:pt x="290" y="2202"/>
                  </a:lnTo>
                  <a:lnTo>
                    <a:pt x="330" y="2206"/>
                  </a:lnTo>
                  <a:lnTo>
                    <a:pt x="370" y="2210"/>
                  </a:lnTo>
                  <a:lnTo>
                    <a:pt x="412" y="2210"/>
                  </a:lnTo>
                  <a:lnTo>
                    <a:pt x="412" y="2210"/>
                  </a:lnTo>
                  <a:lnTo>
                    <a:pt x="454" y="2210"/>
                  </a:lnTo>
                  <a:lnTo>
                    <a:pt x="496" y="2206"/>
                  </a:lnTo>
                  <a:lnTo>
                    <a:pt x="536" y="2202"/>
                  </a:lnTo>
                  <a:lnTo>
                    <a:pt x="574" y="2196"/>
                  </a:lnTo>
                  <a:lnTo>
                    <a:pt x="610" y="2190"/>
                  </a:lnTo>
                  <a:lnTo>
                    <a:pt x="644" y="2180"/>
                  </a:lnTo>
                  <a:lnTo>
                    <a:pt x="676" y="2170"/>
                  </a:lnTo>
                  <a:lnTo>
                    <a:pt x="704" y="2160"/>
                  </a:lnTo>
                  <a:lnTo>
                    <a:pt x="732" y="2148"/>
                  </a:lnTo>
                  <a:lnTo>
                    <a:pt x="754" y="2134"/>
                  </a:lnTo>
                  <a:lnTo>
                    <a:pt x="776" y="2120"/>
                  </a:lnTo>
                  <a:lnTo>
                    <a:pt x="792" y="2106"/>
                  </a:lnTo>
                  <a:lnTo>
                    <a:pt x="806" y="2090"/>
                  </a:lnTo>
                  <a:lnTo>
                    <a:pt x="816" y="2074"/>
                  </a:lnTo>
                  <a:lnTo>
                    <a:pt x="824" y="2056"/>
                  </a:lnTo>
                  <a:lnTo>
                    <a:pt x="826" y="2038"/>
                  </a:lnTo>
                  <a:lnTo>
                    <a:pt x="826" y="0"/>
                  </a:lnTo>
                  <a:lnTo>
                    <a:pt x="826" y="0"/>
                  </a:lnTo>
                  <a:lnTo>
                    <a:pt x="824" y="18"/>
                  </a:lnTo>
                  <a:lnTo>
                    <a:pt x="816" y="34"/>
                  </a:lnTo>
                  <a:lnTo>
                    <a:pt x="806" y="52"/>
                  </a:lnTo>
                  <a:lnTo>
                    <a:pt x="792" y="66"/>
                  </a:lnTo>
                  <a:lnTo>
                    <a:pt x="776" y="82"/>
                  </a:lnTo>
                  <a:lnTo>
                    <a:pt x="754" y="96"/>
                  </a:lnTo>
                  <a:lnTo>
                    <a:pt x="732" y="110"/>
                  </a:lnTo>
                  <a:lnTo>
                    <a:pt x="704" y="122"/>
                  </a:lnTo>
                  <a:lnTo>
                    <a:pt x="676" y="132"/>
                  </a:lnTo>
                  <a:lnTo>
                    <a:pt x="644" y="142"/>
                  </a:lnTo>
                  <a:lnTo>
                    <a:pt x="610" y="150"/>
                  </a:lnTo>
                  <a:lnTo>
                    <a:pt x="574" y="158"/>
                  </a:lnTo>
                  <a:lnTo>
                    <a:pt x="536" y="164"/>
                  </a:lnTo>
                  <a:lnTo>
                    <a:pt x="496" y="168"/>
                  </a:lnTo>
                  <a:lnTo>
                    <a:pt x="454" y="170"/>
                  </a:lnTo>
                  <a:lnTo>
                    <a:pt x="412" y="172"/>
                  </a:lnTo>
                  <a:lnTo>
                    <a:pt x="412" y="172"/>
                  </a:lnTo>
                  <a:close/>
                </a:path>
              </a:pathLst>
            </a:custGeom>
            <a:gradFill flip="none" rotWithShape="1">
              <a:gsLst>
                <a:gs pos="26000">
                  <a:schemeClr val="accent4">
                    <a:lumMod val="40000"/>
                    <a:lumOff val="60000"/>
                  </a:schemeClr>
                </a:gs>
                <a:gs pos="0">
                  <a:schemeClr val="accent4">
                    <a:lumMod val="60000"/>
                    <a:lumOff val="40000"/>
                  </a:schemeClr>
                </a:gs>
                <a:gs pos="64000">
                  <a:schemeClr val="accent4"/>
                </a:gs>
                <a:gs pos="100000">
                  <a:schemeClr val="accent4">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5" name="Freeform 168"/>
            <p:cNvSpPr>
              <a:spLocks/>
            </p:cNvSpPr>
            <p:nvPr/>
          </p:nvSpPr>
          <p:spPr bwMode="auto">
            <a:xfrm>
              <a:off x="5557838" y="4359275"/>
              <a:ext cx="1311275" cy="546100"/>
            </a:xfrm>
            <a:custGeom>
              <a:avLst/>
              <a:gdLst>
                <a:gd name="T0" fmla="*/ 826 w 826"/>
                <a:gd name="T1" fmla="*/ 172 h 344"/>
                <a:gd name="T2" fmla="*/ 816 w 826"/>
                <a:gd name="T3" fmla="*/ 208 h 344"/>
                <a:gd name="T4" fmla="*/ 792 w 826"/>
                <a:gd name="T5" fmla="*/ 240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6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8"/>
                  </a:lnTo>
                  <a:lnTo>
                    <a:pt x="806" y="224"/>
                  </a:lnTo>
                  <a:lnTo>
                    <a:pt x="792" y="240"/>
                  </a:lnTo>
                  <a:lnTo>
                    <a:pt x="776" y="254"/>
                  </a:lnTo>
                  <a:lnTo>
                    <a:pt x="754" y="268"/>
                  </a:lnTo>
                  <a:lnTo>
                    <a:pt x="732" y="282"/>
                  </a:lnTo>
                  <a:lnTo>
                    <a:pt x="704" y="294"/>
                  </a:lnTo>
                  <a:lnTo>
                    <a:pt x="676" y="304"/>
                  </a:lnTo>
                  <a:lnTo>
                    <a:pt x="644" y="314"/>
                  </a:lnTo>
                  <a:lnTo>
                    <a:pt x="610" y="324"/>
                  </a:lnTo>
                  <a:lnTo>
                    <a:pt x="574" y="330"/>
                  </a:lnTo>
                  <a:lnTo>
                    <a:pt x="536" y="336"/>
                  </a:lnTo>
                  <a:lnTo>
                    <a:pt x="496" y="340"/>
                  </a:lnTo>
                  <a:lnTo>
                    <a:pt x="454" y="344"/>
                  </a:lnTo>
                  <a:lnTo>
                    <a:pt x="412" y="344"/>
                  </a:lnTo>
                  <a:lnTo>
                    <a:pt x="412" y="344"/>
                  </a:lnTo>
                  <a:lnTo>
                    <a:pt x="370" y="344"/>
                  </a:lnTo>
                  <a:lnTo>
                    <a:pt x="330" y="340"/>
                  </a:lnTo>
                  <a:lnTo>
                    <a:pt x="290" y="336"/>
                  </a:lnTo>
                  <a:lnTo>
                    <a:pt x="252" y="330"/>
                  </a:lnTo>
                  <a:lnTo>
                    <a:pt x="216" y="324"/>
                  </a:lnTo>
                  <a:lnTo>
                    <a:pt x="182" y="314"/>
                  </a:lnTo>
                  <a:lnTo>
                    <a:pt x="150" y="304"/>
                  </a:lnTo>
                  <a:lnTo>
                    <a:pt x="120"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4"/>
                  </a:lnTo>
                  <a:lnTo>
                    <a:pt x="754" y="76"/>
                  </a:lnTo>
                  <a:lnTo>
                    <a:pt x="776" y="90"/>
                  </a:lnTo>
                  <a:lnTo>
                    <a:pt x="792" y="106"/>
                  </a:lnTo>
                  <a:lnTo>
                    <a:pt x="806" y="122"/>
                  </a:lnTo>
                  <a:lnTo>
                    <a:pt x="816"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76" name="组合 75"/>
          <p:cNvGrpSpPr/>
          <p:nvPr/>
        </p:nvGrpSpPr>
        <p:grpSpPr>
          <a:xfrm>
            <a:off x="5090652" y="2299962"/>
            <a:ext cx="1023422" cy="3447779"/>
            <a:chOff x="7081838" y="9525"/>
            <a:chExt cx="1489075" cy="5016500"/>
          </a:xfrm>
        </p:grpSpPr>
        <p:sp>
          <p:nvSpPr>
            <p:cNvPr id="77" name="Freeform 172"/>
            <p:cNvSpPr>
              <a:spLocks/>
            </p:cNvSpPr>
            <p:nvPr/>
          </p:nvSpPr>
          <p:spPr bwMode="auto">
            <a:xfrm>
              <a:off x="7081838"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8" name="Freeform 170"/>
            <p:cNvSpPr>
              <a:spLocks/>
            </p:cNvSpPr>
            <p:nvPr/>
          </p:nvSpPr>
          <p:spPr bwMode="auto">
            <a:xfrm>
              <a:off x="7081838"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9" name="Freeform 171"/>
            <p:cNvSpPr>
              <a:spLocks/>
            </p:cNvSpPr>
            <p:nvPr/>
          </p:nvSpPr>
          <p:spPr bwMode="auto">
            <a:xfrm>
              <a:off x="7081838"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80" name="组合 79"/>
          <p:cNvGrpSpPr/>
          <p:nvPr/>
        </p:nvGrpSpPr>
        <p:grpSpPr>
          <a:xfrm>
            <a:off x="5151752" y="2755011"/>
            <a:ext cx="901222" cy="2909808"/>
            <a:chOff x="7170738" y="671620"/>
            <a:chExt cx="1311275" cy="4233755"/>
          </a:xfrm>
        </p:grpSpPr>
        <p:sp>
          <p:nvSpPr>
            <p:cNvPr id="81" name="Freeform 173"/>
            <p:cNvSpPr>
              <a:spLocks/>
            </p:cNvSpPr>
            <p:nvPr/>
          </p:nvSpPr>
          <p:spPr bwMode="auto">
            <a:xfrm>
              <a:off x="7170738" y="671620"/>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2 h 344"/>
                <a:gd name="T20" fmla="*/ 290 w 826"/>
                <a:gd name="T21" fmla="*/ 336 h 344"/>
                <a:gd name="T22" fmla="*/ 216 w 826"/>
                <a:gd name="T23" fmla="*/ 322 h 344"/>
                <a:gd name="T24" fmla="*/ 152 w 826"/>
                <a:gd name="T25" fmla="*/ 304 h 344"/>
                <a:gd name="T26" fmla="*/ 96 w 826"/>
                <a:gd name="T27" fmla="*/ 282 h 344"/>
                <a:gd name="T28" fmla="*/ 50 w 826"/>
                <a:gd name="T29" fmla="*/ 254 h 344"/>
                <a:gd name="T30" fmla="*/ 20 w 826"/>
                <a:gd name="T31" fmla="*/ 222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0 h 344"/>
                <a:gd name="T58" fmla="*/ 676 w 826"/>
                <a:gd name="T59" fmla="*/ 40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6"/>
                  </a:lnTo>
                  <a:lnTo>
                    <a:pt x="808" y="222"/>
                  </a:lnTo>
                  <a:lnTo>
                    <a:pt x="794" y="238"/>
                  </a:lnTo>
                  <a:lnTo>
                    <a:pt x="776" y="254"/>
                  </a:lnTo>
                  <a:lnTo>
                    <a:pt x="756" y="268"/>
                  </a:lnTo>
                  <a:lnTo>
                    <a:pt x="732" y="282"/>
                  </a:lnTo>
                  <a:lnTo>
                    <a:pt x="706" y="294"/>
                  </a:lnTo>
                  <a:lnTo>
                    <a:pt x="676" y="304"/>
                  </a:lnTo>
                  <a:lnTo>
                    <a:pt x="644" y="314"/>
                  </a:lnTo>
                  <a:lnTo>
                    <a:pt x="610" y="322"/>
                  </a:lnTo>
                  <a:lnTo>
                    <a:pt x="574" y="330"/>
                  </a:lnTo>
                  <a:lnTo>
                    <a:pt x="536" y="336"/>
                  </a:lnTo>
                  <a:lnTo>
                    <a:pt x="496" y="340"/>
                  </a:lnTo>
                  <a:lnTo>
                    <a:pt x="456" y="342"/>
                  </a:lnTo>
                  <a:lnTo>
                    <a:pt x="414" y="344"/>
                  </a:lnTo>
                  <a:lnTo>
                    <a:pt x="414" y="344"/>
                  </a:lnTo>
                  <a:lnTo>
                    <a:pt x="372" y="342"/>
                  </a:lnTo>
                  <a:lnTo>
                    <a:pt x="330" y="340"/>
                  </a:lnTo>
                  <a:lnTo>
                    <a:pt x="290" y="336"/>
                  </a:lnTo>
                  <a:lnTo>
                    <a:pt x="254" y="330"/>
                  </a:lnTo>
                  <a:lnTo>
                    <a:pt x="216" y="322"/>
                  </a:lnTo>
                  <a:lnTo>
                    <a:pt x="182" y="314"/>
                  </a:lnTo>
                  <a:lnTo>
                    <a:pt x="152" y="304"/>
                  </a:lnTo>
                  <a:lnTo>
                    <a:pt x="122" y="294"/>
                  </a:lnTo>
                  <a:lnTo>
                    <a:pt x="96" y="282"/>
                  </a:lnTo>
                  <a:lnTo>
                    <a:pt x="72" y="268"/>
                  </a:lnTo>
                  <a:lnTo>
                    <a:pt x="50" y="254"/>
                  </a:lnTo>
                  <a:lnTo>
                    <a:pt x="34" y="238"/>
                  </a:lnTo>
                  <a:lnTo>
                    <a:pt x="20" y="222"/>
                  </a:lnTo>
                  <a:lnTo>
                    <a:pt x="10" y="206"/>
                  </a:lnTo>
                  <a:lnTo>
                    <a:pt x="4" y="190"/>
                  </a:lnTo>
                  <a:lnTo>
                    <a:pt x="0" y="172"/>
                  </a:lnTo>
                  <a:lnTo>
                    <a:pt x="0" y="172"/>
                  </a:lnTo>
                  <a:lnTo>
                    <a:pt x="4" y="154"/>
                  </a:lnTo>
                  <a:lnTo>
                    <a:pt x="10" y="138"/>
                  </a:lnTo>
                  <a:lnTo>
                    <a:pt x="20" y="120"/>
                  </a:lnTo>
                  <a:lnTo>
                    <a:pt x="34" y="106"/>
                  </a:lnTo>
                  <a:lnTo>
                    <a:pt x="50" y="90"/>
                  </a:lnTo>
                  <a:lnTo>
                    <a:pt x="72" y="76"/>
                  </a:lnTo>
                  <a:lnTo>
                    <a:pt x="96" y="62"/>
                  </a:lnTo>
                  <a:lnTo>
                    <a:pt x="122" y="50"/>
                  </a:lnTo>
                  <a:lnTo>
                    <a:pt x="152" y="40"/>
                  </a:lnTo>
                  <a:lnTo>
                    <a:pt x="182" y="30"/>
                  </a:lnTo>
                  <a:lnTo>
                    <a:pt x="216" y="20"/>
                  </a:lnTo>
                  <a:lnTo>
                    <a:pt x="254" y="14"/>
                  </a:lnTo>
                  <a:lnTo>
                    <a:pt x="290" y="8"/>
                  </a:lnTo>
                  <a:lnTo>
                    <a:pt x="330" y="4"/>
                  </a:lnTo>
                  <a:lnTo>
                    <a:pt x="372" y="2"/>
                  </a:lnTo>
                  <a:lnTo>
                    <a:pt x="414" y="0"/>
                  </a:lnTo>
                  <a:lnTo>
                    <a:pt x="414" y="0"/>
                  </a:lnTo>
                  <a:lnTo>
                    <a:pt x="456" y="2"/>
                  </a:lnTo>
                  <a:lnTo>
                    <a:pt x="496" y="4"/>
                  </a:lnTo>
                  <a:lnTo>
                    <a:pt x="536" y="8"/>
                  </a:lnTo>
                  <a:lnTo>
                    <a:pt x="574" y="14"/>
                  </a:lnTo>
                  <a:lnTo>
                    <a:pt x="610" y="20"/>
                  </a:lnTo>
                  <a:lnTo>
                    <a:pt x="644" y="30"/>
                  </a:lnTo>
                  <a:lnTo>
                    <a:pt x="676" y="40"/>
                  </a:lnTo>
                  <a:lnTo>
                    <a:pt x="706" y="50"/>
                  </a:lnTo>
                  <a:lnTo>
                    <a:pt x="732" y="62"/>
                  </a:lnTo>
                  <a:lnTo>
                    <a:pt x="756" y="76"/>
                  </a:lnTo>
                  <a:lnTo>
                    <a:pt x="776" y="90"/>
                  </a:lnTo>
                  <a:lnTo>
                    <a:pt x="794" y="106"/>
                  </a:lnTo>
                  <a:lnTo>
                    <a:pt x="808" y="120"/>
                  </a:lnTo>
                  <a:lnTo>
                    <a:pt x="818" y="138"/>
                  </a:lnTo>
                  <a:lnTo>
                    <a:pt x="824" y="154"/>
                  </a:lnTo>
                  <a:lnTo>
                    <a:pt x="826" y="172"/>
                  </a:lnTo>
                  <a:lnTo>
                    <a:pt x="826" y="172"/>
                  </a:lnTo>
                  <a:close/>
                </a:path>
              </a:pathLst>
            </a:custGeom>
            <a:gradFill flip="none" rotWithShape="1">
              <a:gsLst>
                <a:gs pos="0">
                  <a:schemeClr val="accent5">
                    <a:lumMod val="40000"/>
                    <a:lumOff val="6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2" name="Freeform 175"/>
            <p:cNvSpPr>
              <a:spLocks/>
            </p:cNvSpPr>
            <p:nvPr/>
          </p:nvSpPr>
          <p:spPr bwMode="auto">
            <a:xfrm>
              <a:off x="7170738" y="933450"/>
              <a:ext cx="1311275" cy="3971925"/>
            </a:xfrm>
            <a:custGeom>
              <a:avLst/>
              <a:gdLst>
                <a:gd name="T0" fmla="*/ 414 w 826"/>
                <a:gd name="T1" fmla="*/ 172 h 2614"/>
                <a:gd name="T2" fmla="*/ 330 w 826"/>
                <a:gd name="T3" fmla="*/ 168 h 2614"/>
                <a:gd name="T4" fmla="*/ 254 w 826"/>
                <a:gd name="T5" fmla="*/ 158 h 2614"/>
                <a:gd name="T6" fmla="*/ 182 w 826"/>
                <a:gd name="T7" fmla="*/ 142 h 2614"/>
                <a:gd name="T8" fmla="*/ 122 w 826"/>
                <a:gd name="T9" fmla="*/ 122 h 2614"/>
                <a:gd name="T10" fmla="*/ 72 w 826"/>
                <a:gd name="T11" fmla="*/ 96 h 2614"/>
                <a:gd name="T12" fmla="*/ 34 w 826"/>
                <a:gd name="T13" fmla="*/ 66 h 2614"/>
                <a:gd name="T14" fmla="*/ 10 w 826"/>
                <a:gd name="T15" fmla="*/ 34 h 2614"/>
                <a:gd name="T16" fmla="*/ 0 w 826"/>
                <a:gd name="T17" fmla="*/ 0 h 2614"/>
                <a:gd name="T18" fmla="*/ 0 w 826"/>
                <a:gd name="T19" fmla="*/ 2442 h 2614"/>
                <a:gd name="T20" fmla="*/ 10 w 826"/>
                <a:gd name="T21" fmla="*/ 2478 h 2614"/>
                <a:gd name="T22" fmla="*/ 34 w 826"/>
                <a:gd name="T23" fmla="*/ 2510 h 2614"/>
                <a:gd name="T24" fmla="*/ 72 w 826"/>
                <a:gd name="T25" fmla="*/ 2538 h 2614"/>
                <a:gd name="T26" fmla="*/ 122 w 826"/>
                <a:gd name="T27" fmla="*/ 2564 h 2614"/>
                <a:gd name="T28" fmla="*/ 182 w 826"/>
                <a:gd name="T29" fmla="*/ 2584 h 2614"/>
                <a:gd name="T30" fmla="*/ 254 w 826"/>
                <a:gd name="T31" fmla="*/ 2600 h 2614"/>
                <a:gd name="T32" fmla="*/ 330 w 826"/>
                <a:gd name="T33" fmla="*/ 2610 h 2614"/>
                <a:gd name="T34" fmla="*/ 414 w 826"/>
                <a:gd name="T35" fmla="*/ 2614 h 2614"/>
                <a:gd name="T36" fmla="*/ 456 w 826"/>
                <a:gd name="T37" fmla="*/ 2614 h 2614"/>
                <a:gd name="T38" fmla="*/ 536 w 826"/>
                <a:gd name="T39" fmla="*/ 2606 h 2614"/>
                <a:gd name="T40" fmla="*/ 610 w 826"/>
                <a:gd name="T41" fmla="*/ 2594 h 2614"/>
                <a:gd name="T42" fmla="*/ 676 w 826"/>
                <a:gd name="T43" fmla="*/ 2574 h 2614"/>
                <a:gd name="T44" fmla="*/ 732 w 826"/>
                <a:gd name="T45" fmla="*/ 2552 h 2614"/>
                <a:gd name="T46" fmla="*/ 776 w 826"/>
                <a:gd name="T47" fmla="*/ 2524 h 2614"/>
                <a:gd name="T48" fmla="*/ 808 w 826"/>
                <a:gd name="T49" fmla="*/ 2494 h 2614"/>
                <a:gd name="T50" fmla="*/ 824 w 826"/>
                <a:gd name="T51" fmla="*/ 2460 h 2614"/>
                <a:gd name="T52" fmla="*/ 826 w 826"/>
                <a:gd name="T53" fmla="*/ 0 h 2614"/>
                <a:gd name="T54" fmla="*/ 824 w 826"/>
                <a:gd name="T55" fmla="*/ 18 h 2614"/>
                <a:gd name="T56" fmla="*/ 808 w 826"/>
                <a:gd name="T57" fmla="*/ 50 h 2614"/>
                <a:gd name="T58" fmla="*/ 776 w 826"/>
                <a:gd name="T59" fmla="*/ 82 h 2614"/>
                <a:gd name="T60" fmla="*/ 732 w 826"/>
                <a:gd name="T61" fmla="*/ 110 h 2614"/>
                <a:gd name="T62" fmla="*/ 676 w 826"/>
                <a:gd name="T63" fmla="*/ 132 h 2614"/>
                <a:gd name="T64" fmla="*/ 610 w 826"/>
                <a:gd name="T65" fmla="*/ 150 h 2614"/>
                <a:gd name="T66" fmla="*/ 536 w 826"/>
                <a:gd name="T67" fmla="*/ 164 h 2614"/>
                <a:gd name="T68" fmla="*/ 456 w 826"/>
                <a:gd name="T69" fmla="*/ 170 h 2614"/>
                <a:gd name="T70" fmla="*/ 414 w 826"/>
                <a:gd name="T71" fmla="*/ 17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614">
                  <a:moveTo>
                    <a:pt x="414" y="172"/>
                  </a:moveTo>
                  <a:lnTo>
                    <a:pt x="414" y="172"/>
                  </a:lnTo>
                  <a:lnTo>
                    <a:pt x="372" y="170"/>
                  </a:lnTo>
                  <a:lnTo>
                    <a:pt x="330" y="168"/>
                  </a:lnTo>
                  <a:lnTo>
                    <a:pt x="290" y="164"/>
                  </a:lnTo>
                  <a:lnTo>
                    <a:pt x="254" y="158"/>
                  </a:lnTo>
                  <a:lnTo>
                    <a:pt x="216" y="150"/>
                  </a:lnTo>
                  <a:lnTo>
                    <a:pt x="182" y="142"/>
                  </a:lnTo>
                  <a:lnTo>
                    <a:pt x="152" y="132"/>
                  </a:lnTo>
                  <a:lnTo>
                    <a:pt x="122" y="122"/>
                  </a:lnTo>
                  <a:lnTo>
                    <a:pt x="96" y="110"/>
                  </a:lnTo>
                  <a:lnTo>
                    <a:pt x="72" y="96"/>
                  </a:lnTo>
                  <a:lnTo>
                    <a:pt x="50" y="82"/>
                  </a:lnTo>
                  <a:lnTo>
                    <a:pt x="34" y="66"/>
                  </a:lnTo>
                  <a:lnTo>
                    <a:pt x="20" y="50"/>
                  </a:lnTo>
                  <a:lnTo>
                    <a:pt x="10" y="34"/>
                  </a:lnTo>
                  <a:lnTo>
                    <a:pt x="4" y="18"/>
                  </a:lnTo>
                  <a:lnTo>
                    <a:pt x="0" y="0"/>
                  </a:lnTo>
                  <a:lnTo>
                    <a:pt x="0" y="2442"/>
                  </a:lnTo>
                  <a:lnTo>
                    <a:pt x="0" y="2442"/>
                  </a:lnTo>
                  <a:lnTo>
                    <a:pt x="4" y="2460"/>
                  </a:lnTo>
                  <a:lnTo>
                    <a:pt x="10" y="2478"/>
                  </a:lnTo>
                  <a:lnTo>
                    <a:pt x="20" y="2494"/>
                  </a:lnTo>
                  <a:lnTo>
                    <a:pt x="34" y="2510"/>
                  </a:lnTo>
                  <a:lnTo>
                    <a:pt x="50" y="2524"/>
                  </a:lnTo>
                  <a:lnTo>
                    <a:pt x="72" y="2538"/>
                  </a:lnTo>
                  <a:lnTo>
                    <a:pt x="96" y="2552"/>
                  </a:lnTo>
                  <a:lnTo>
                    <a:pt x="122" y="2564"/>
                  </a:lnTo>
                  <a:lnTo>
                    <a:pt x="152" y="2574"/>
                  </a:lnTo>
                  <a:lnTo>
                    <a:pt x="182" y="2584"/>
                  </a:lnTo>
                  <a:lnTo>
                    <a:pt x="216" y="2594"/>
                  </a:lnTo>
                  <a:lnTo>
                    <a:pt x="254" y="2600"/>
                  </a:lnTo>
                  <a:lnTo>
                    <a:pt x="290" y="2606"/>
                  </a:lnTo>
                  <a:lnTo>
                    <a:pt x="330" y="2610"/>
                  </a:lnTo>
                  <a:lnTo>
                    <a:pt x="372" y="2614"/>
                  </a:lnTo>
                  <a:lnTo>
                    <a:pt x="414" y="2614"/>
                  </a:lnTo>
                  <a:lnTo>
                    <a:pt x="414" y="2614"/>
                  </a:lnTo>
                  <a:lnTo>
                    <a:pt x="456" y="2614"/>
                  </a:lnTo>
                  <a:lnTo>
                    <a:pt x="496" y="2610"/>
                  </a:lnTo>
                  <a:lnTo>
                    <a:pt x="536" y="2606"/>
                  </a:lnTo>
                  <a:lnTo>
                    <a:pt x="574" y="2600"/>
                  </a:lnTo>
                  <a:lnTo>
                    <a:pt x="610" y="2594"/>
                  </a:lnTo>
                  <a:lnTo>
                    <a:pt x="644" y="2584"/>
                  </a:lnTo>
                  <a:lnTo>
                    <a:pt x="676" y="2574"/>
                  </a:lnTo>
                  <a:lnTo>
                    <a:pt x="706" y="2564"/>
                  </a:lnTo>
                  <a:lnTo>
                    <a:pt x="732" y="2552"/>
                  </a:lnTo>
                  <a:lnTo>
                    <a:pt x="756" y="2538"/>
                  </a:lnTo>
                  <a:lnTo>
                    <a:pt x="776" y="2524"/>
                  </a:lnTo>
                  <a:lnTo>
                    <a:pt x="794" y="2510"/>
                  </a:lnTo>
                  <a:lnTo>
                    <a:pt x="808" y="2494"/>
                  </a:lnTo>
                  <a:lnTo>
                    <a:pt x="818" y="2478"/>
                  </a:lnTo>
                  <a:lnTo>
                    <a:pt x="824" y="2460"/>
                  </a:lnTo>
                  <a:lnTo>
                    <a:pt x="826" y="2442"/>
                  </a:lnTo>
                  <a:lnTo>
                    <a:pt x="826" y="0"/>
                  </a:lnTo>
                  <a:lnTo>
                    <a:pt x="826" y="0"/>
                  </a:lnTo>
                  <a:lnTo>
                    <a:pt x="824" y="18"/>
                  </a:lnTo>
                  <a:lnTo>
                    <a:pt x="818" y="34"/>
                  </a:lnTo>
                  <a:lnTo>
                    <a:pt x="808" y="50"/>
                  </a:lnTo>
                  <a:lnTo>
                    <a:pt x="794" y="66"/>
                  </a:lnTo>
                  <a:lnTo>
                    <a:pt x="776" y="82"/>
                  </a:lnTo>
                  <a:lnTo>
                    <a:pt x="756" y="96"/>
                  </a:lnTo>
                  <a:lnTo>
                    <a:pt x="732" y="110"/>
                  </a:lnTo>
                  <a:lnTo>
                    <a:pt x="706" y="122"/>
                  </a:lnTo>
                  <a:lnTo>
                    <a:pt x="676" y="132"/>
                  </a:lnTo>
                  <a:lnTo>
                    <a:pt x="644" y="142"/>
                  </a:lnTo>
                  <a:lnTo>
                    <a:pt x="610" y="150"/>
                  </a:lnTo>
                  <a:lnTo>
                    <a:pt x="574" y="158"/>
                  </a:lnTo>
                  <a:lnTo>
                    <a:pt x="536" y="164"/>
                  </a:lnTo>
                  <a:lnTo>
                    <a:pt x="496" y="168"/>
                  </a:lnTo>
                  <a:lnTo>
                    <a:pt x="456" y="170"/>
                  </a:lnTo>
                  <a:lnTo>
                    <a:pt x="414" y="172"/>
                  </a:lnTo>
                  <a:lnTo>
                    <a:pt x="414" y="172"/>
                  </a:lnTo>
                  <a:close/>
                </a:path>
              </a:pathLst>
            </a:custGeom>
            <a:gradFill flip="none" rotWithShape="1">
              <a:gsLst>
                <a:gs pos="26000">
                  <a:schemeClr val="accent5">
                    <a:lumMod val="40000"/>
                    <a:lumOff val="60000"/>
                  </a:schemeClr>
                </a:gs>
                <a:gs pos="0">
                  <a:schemeClr val="accent5">
                    <a:lumMod val="60000"/>
                    <a:lumOff val="40000"/>
                  </a:schemeClr>
                </a:gs>
                <a:gs pos="64000">
                  <a:schemeClr val="accent5"/>
                </a:gs>
                <a:gs pos="100000">
                  <a:schemeClr val="accent5">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3" name="Freeform 174"/>
            <p:cNvSpPr>
              <a:spLocks/>
            </p:cNvSpPr>
            <p:nvPr/>
          </p:nvSpPr>
          <p:spPr bwMode="auto">
            <a:xfrm>
              <a:off x="717073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4 h 344"/>
                <a:gd name="T20" fmla="*/ 290 w 826"/>
                <a:gd name="T21" fmla="*/ 336 h 344"/>
                <a:gd name="T22" fmla="*/ 216 w 826"/>
                <a:gd name="T23" fmla="*/ 324 h 344"/>
                <a:gd name="T24" fmla="*/ 152 w 826"/>
                <a:gd name="T25" fmla="*/ 304 h 344"/>
                <a:gd name="T26" fmla="*/ 96 w 826"/>
                <a:gd name="T27" fmla="*/ 282 h 344"/>
                <a:gd name="T28" fmla="*/ 50 w 826"/>
                <a:gd name="T29" fmla="*/ 254 h 344"/>
                <a:gd name="T30" fmla="*/ 20 w 826"/>
                <a:gd name="T31" fmla="*/ 224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6" y="294"/>
                  </a:lnTo>
                  <a:lnTo>
                    <a:pt x="676" y="304"/>
                  </a:lnTo>
                  <a:lnTo>
                    <a:pt x="644" y="314"/>
                  </a:lnTo>
                  <a:lnTo>
                    <a:pt x="610" y="324"/>
                  </a:lnTo>
                  <a:lnTo>
                    <a:pt x="574" y="330"/>
                  </a:lnTo>
                  <a:lnTo>
                    <a:pt x="536" y="336"/>
                  </a:lnTo>
                  <a:lnTo>
                    <a:pt x="496" y="340"/>
                  </a:lnTo>
                  <a:lnTo>
                    <a:pt x="456" y="344"/>
                  </a:lnTo>
                  <a:lnTo>
                    <a:pt x="414" y="344"/>
                  </a:lnTo>
                  <a:lnTo>
                    <a:pt x="414" y="344"/>
                  </a:lnTo>
                  <a:lnTo>
                    <a:pt x="372" y="344"/>
                  </a:lnTo>
                  <a:lnTo>
                    <a:pt x="330" y="340"/>
                  </a:lnTo>
                  <a:lnTo>
                    <a:pt x="290" y="336"/>
                  </a:lnTo>
                  <a:lnTo>
                    <a:pt x="254" y="330"/>
                  </a:lnTo>
                  <a:lnTo>
                    <a:pt x="216" y="324"/>
                  </a:lnTo>
                  <a:lnTo>
                    <a:pt x="182" y="314"/>
                  </a:lnTo>
                  <a:lnTo>
                    <a:pt x="152" y="304"/>
                  </a:lnTo>
                  <a:lnTo>
                    <a:pt x="122" y="294"/>
                  </a:lnTo>
                  <a:lnTo>
                    <a:pt x="96" y="282"/>
                  </a:lnTo>
                  <a:lnTo>
                    <a:pt x="72" y="268"/>
                  </a:lnTo>
                  <a:lnTo>
                    <a:pt x="50" y="254"/>
                  </a:lnTo>
                  <a:lnTo>
                    <a:pt x="34" y="240"/>
                  </a:lnTo>
                  <a:lnTo>
                    <a:pt x="20" y="224"/>
                  </a:lnTo>
                  <a:lnTo>
                    <a:pt x="10" y="208"/>
                  </a:lnTo>
                  <a:lnTo>
                    <a:pt x="4" y="190"/>
                  </a:lnTo>
                  <a:lnTo>
                    <a:pt x="0" y="172"/>
                  </a:lnTo>
                  <a:lnTo>
                    <a:pt x="0" y="172"/>
                  </a:lnTo>
                  <a:lnTo>
                    <a:pt x="4" y="154"/>
                  </a:lnTo>
                  <a:lnTo>
                    <a:pt x="10" y="138"/>
                  </a:lnTo>
                  <a:lnTo>
                    <a:pt x="20" y="122"/>
                  </a:lnTo>
                  <a:lnTo>
                    <a:pt x="34" y="106"/>
                  </a:lnTo>
                  <a:lnTo>
                    <a:pt x="50" y="90"/>
                  </a:lnTo>
                  <a:lnTo>
                    <a:pt x="72" y="76"/>
                  </a:lnTo>
                  <a:lnTo>
                    <a:pt x="96" y="64"/>
                  </a:lnTo>
                  <a:lnTo>
                    <a:pt x="122" y="50"/>
                  </a:lnTo>
                  <a:lnTo>
                    <a:pt x="152" y="40"/>
                  </a:lnTo>
                  <a:lnTo>
                    <a:pt x="182" y="30"/>
                  </a:lnTo>
                  <a:lnTo>
                    <a:pt x="216" y="22"/>
                  </a:lnTo>
                  <a:lnTo>
                    <a:pt x="254" y="14"/>
                  </a:lnTo>
                  <a:lnTo>
                    <a:pt x="290" y="8"/>
                  </a:lnTo>
                  <a:lnTo>
                    <a:pt x="330" y="4"/>
                  </a:lnTo>
                  <a:lnTo>
                    <a:pt x="372" y="2"/>
                  </a:lnTo>
                  <a:lnTo>
                    <a:pt x="414" y="0"/>
                  </a:lnTo>
                  <a:lnTo>
                    <a:pt x="414" y="0"/>
                  </a:lnTo>
                  <a:lnTo>
                    <a:pt x="456" y="2"/>
                  </a:lnTo>
                  <a:lnTo>
                    <a:pt x="496" y="4"/>
                  </a:lnTo>
                  <a:lnTo>
                    <a:pt x="536" y="8"/>
                  </a:lnTo>
                  <a:lnTo>
                    <a:pt x="574" y="14"/>
                  </a:lnTo>
                  <a:lnTo>
                    <a:pt x="610" y="22"/>
                  </a:lnTo>
                  <a:lnTo>
                    <a:pt x="644" y="30"/>
                  </a:lnTo>
                  <a:lnTo>
                    <a:pt x="676" y="40"/>
                  </a:lnTo>
                  <a:lnTo>
                    <a:pt x="706"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023215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300" fill="hold"/>
                                        <p:tgtEl>
                                          <p:spTgt spid="52"/>
                                        </p:tgtEl>
                                        <p:attrNameLst>
                                          <p:attrName>ppt_w</p:attrName>
                                        </p:attrNameLst>
                                      </p:cBhvr>
                                      <p:tavLst>
                                        <p:tav tm="0">
                                          <p:val>
                                            <p:fltVal val="0"/>
                                          </p:val>
                                        </p:tav>
                                        <p:tav tm="100000">
                                          <p:val>
                                            <p:strVal val="#ppt_w"/>
                                          </p:val>
                                        </p:tav>
                                      </p:tavLst>
                                    </p:anim>
                                    <p:anim calcmode="lin" valueType="num">
                                      <p:cBhvr>
                                        <p:cTn id="8" dur="300" fill="hold"/>
                                        <p:tgtEl>
                                          <p:spTgt spid="52"/>
                                        </p:tgtEl>
                                        <p:attrNameLst>
                                          <p:attrName>ppt_h</p:attrName>
                                        </p:attrNameLst>
                                      </p:cBhvr>
                                      <p:tavLst>
                                        <p:tav tm="0">
                                          <p:val>
                                            <p:fltVal val="0"/>
                                          </p:val>
                                        </p:tav>
                                        <p:tav tm="100000">
                                          <p:val>
                                            <p:strVal val="#ppt_h"/>
                                          </p:val>
                                        </p:tav>
                                      </p:tavLst>
                                    </p:anim>
                                    <p:animEffect transition="in" filter="fade">
                                      <p:cBhvr>
                                        <p:cTn id="9" dur="300"/>
                                        <p:tgtEl>
                                          <p:spTgt spid="52"/>
                                        </p:tgtEl>
                                      </p:cBhvr>
                                    </p:animEffect>
                                  </p:childTnLst>
                                </p:cTn>
                              </p:par>
                            </p:childTnLst>
                          </p:cTn>
                        </p:par>
                        <p:par>
                          <p:cTn id="10" fill="hold">
                            <p:stCondLst>
                              <p:cond delay="300"/>
                            </p:stCondLst>
                            <p:childTnLst>
                              <p:par>
                                <p:cTn id="11" presetID="22" presetClass="entr" presetSubtype="4"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300"/>
                                        <p:tgtEl>
                                          <p:spTgt spid="56"/>
                                        </p:tgtEl>
                                      </p:cBhvr>
                                    </p:animEffect>
                                  </p:childTnLst>
                                </p:cTn>
                              </p:par>
                            </p:childTnLst>
                          </p:cTn>
                        </p:par>
                        <p:par>
                          <p:cTn id="14" fill="hold">
                            <p:stCondLst>
                              <p:cond delay="600"/>
                            </p:stCondLst>
                            <p:childTnLst>
                              <p:par>
                                <p:cTn id="15" presetID="53" presetClass="entr" presetSubtype="16"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300" fill="hold"/>
                                        <p:tgtEl>
                                          <p:spTgt spid="41"/>
                                        </p:tgtEl>
                                        <p:attrNameLst>
                                          <p:attrName>ppt_w</p:attrName>
                                        </p:attrNameLst>
                                      </p:cBhvr>
                                      <p:tavLst>
                                        <p:tav tm="0">
                                          <p:val>
                                            <p:fltVal val="0"/>
                                          </p:val>
                                        </p:tav>
                                        <p:tav tm="100000">
                                          <p:val>
                                            <p:strVal val="#ppt_w"/>
                                          </p:val>
                                        </p:tav>
                                      </p:tavLst>
                                    </p:anim>
                                    <p:anim calcmode="lin" valueType="num">
                                      <p:cBhvr>
                                        <p:cTn id="18" dur="300" fill="hold"/>
                                        <p:tgtEl>
                                          <p:spTgt spid="41"/>
                                        </p:tgtEl>
                                        <p:attrNameLst>
                                          <p:attrName>ppt_h</p:attrName>
                                        </p:attrNameLst>
                                      </p:cBhvr>
                                      <p:tavLst>
                                        <p:tav tm="0">
                                          <p:val>
                                            <p:fltVal val="0"/>
                                          </p:val>
                                        </p:tav>
                                        <p:tav tm="100000">
                                          <p:val>
                                            <p:strVal val="#ppt_h"/>
                                          </p:val>
                                        </p:tav>
                                      </p:tavLst>
                                    </p:anim>
                                    <p:animEffect transition="in" filter="fade">
                                      <p:cBhvr>
                                        <p:cTn id="19" dur="300"/>
                                        <p:tgtEl>
                                          <p:spTgt spid="41"/>
                                        </p:tgtEl>
                                      </p:cBhvr>
                                    </p:animEffect>
                                  </p:childTnLst>
                                </p:cTn>
                              </p:par>
                            </p:childTnLst>
                          </p:cTn>
                        </p:par>
                        <p:par>
                          <p:cTn id="20" fill="hold">
                            <p:stCondLst>
                              <p:cond delay="900"/>
                            </p:stCondLst>
                            <p:childTnLst>
                              <p:par>
                                <p:cTn id="21" presetID="53" presetClass="entr" presetSubtype="16"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300" fill="hold"/>
                                        <p:tgtEl>
                                          <p:spTgt spid="60"/>
                                        </p:tgtEl>
                                        <p:attrNameLst>
                                          <p:attrName>ppt_w</p:attrName>
                                        </p:attrNameLst>
                                      </p:cBhvr>
                                      <p:tavLst>
                                        <p:tav tm="0">
                                          <p:val>
                                            <p:fltVal val="0"/>
                                          </p:val>
                                        </p:tav>
                                        <p:tav tm="100000">
                                          <p:val>
                                            <p:strVal val="#ppt_w"/>
                                          </p:val>
                                        </p:tav>
                                      </p:tavLst>
                                    </p:anim>
                                    <p:anim calcmode="lin" valueType="num">
                                      <p:cBhvr>
                                        <p:cTn id="24" dur="300" fill="hold"/>
                                        <p:tgtEl>
                                          <p:spTgt spid="60"/>
                                        </p:tgtEl>
                                        <p:attrNameLst>
                                          <p:attrName>ppt_h</p:attrName>
                                        </p:attrNameLst>
                                      </p:cBhvr>
                                      <p:tavLst>
                                        <p:tav tm="0">
                                          <p:val>
                                            <p:fltVal val="0"/>
                                          </p:val>
                                        </p:tav>
                                        <p:tav tm="100000">
                                          <p:val>
                                            <p:strVal val="#ppt_h"/>
                                          </p:val>
                                        </p:tav>
                                      </p:tavLst>
                                    </p:anim>
                                    <p:animEffect transition="in" filter="fade">
                                      <p:cBhvr>
                                        <p:cTn id="25" dur="300"/>
                                        <p:tgtEl>
                                          <p:spTgt spid="60"/>
                                        </p:tgtEl>
                                      </p:cBhvr>
                                    </p:animEffect>
                                  </p:childTnLst>
                                </p:cTn>
                              </p:par>
                            </p:childTnLst>
                          </p:cTn>
                        </p:par>
                        <p:par>
                          <p:cTn id="26" fill="hold">
                            <p:stCondLst>
                              <p:cond delay="1200"/>
                            </p:stCondLst>
                            <p:childTnLst>
                              <p:par>
                                <p:cTn id="27" presetID="22" presetClass="entr" presetSubtype="4" fill="hold"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300"/>
                                        <p:tgtEl>
                                          <p:spTgt spid="64"/>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p:cTn id="33" dur="300" fill="hold"/>
                                        <p:tgtEl>
                                          <p:spTgt spid="46"/>
                                        </p:tgtEl>
                                        <p:attrNameLst>
                                          <p:attrName>ppt_w</p:attrName>
                                        </p:attrNameLst>
                                      </p:cBhvr>
                                      <p:tavLst>
                                        <p:tav tm="0">
                                          <p:val>
                                            <p:fltVal val="0"/>
                                          </p:val>
                                        </p:tav>
                                        <p:tav tm="100000">
                                          <p:val>
                                            <p:strVal val="#ppt_w"/>
                                          </p:val>
                                        </p:tav>
                                      </p:tavLst>
                                    </p:anim>
                                    <p:anim calcmode="lin" valueType="num">
                                      <p:cBhvr>
                                        <p:cTn id="34" dur="300" fill="hold"/>
                                        <p:tgtEl>
                                          <p:spTgt spid="46"/>
                                        </p:tgtEl>
                                        <p:attrNameLst>
                                          <p:attrName>ppt_h</p:attrName>
                                        </p:attrNameLst>
                                      </p:cBhvr>
                                      <p:tavLst>
                                        <p:tav tm="0">
                                          <p:val>
                                            <p:fltVal val="0"/>
                                          </p:val>
                                        </p:tav>
                                        <p:tav tm="100000">
                                          <p:val>
                                            <p:strVal val="#ppt_h"/>
                                          </p:val>
                                        </p:tav>
                                      </p:tavLst>
                                    </p:anim>
                                    <p:animEffect transition="in" filter="fade">
                                      <p:cBhvr>
                                        <p:cTn id="35" dur="300"/>
                                        <p:tgtEl>
                                          <p:spTgt spid="46"/>
                                        </p:tgtEl>
                                      </p:cBhvr>
                                    </p:animEffect>
                                  </p:childTnLst>
                                </p:cTn>
                              </p:par>
                            </p:childTnLst>
                          </p:cTn>
                        </p:par>
                        <p:par>
                          <p:cTn id="36" fill="hold">
                            <p:stCondLst>
                              <p:cond delay="1800"/>
                            </p:stCondLst>
                            <p:childTnLst>
                              <p:par>
                                <p:cTn id="37" presetID="53" presetClass="entr" presetSubtype="16"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300" fill="hold"/>
                                        <p:tgtEl>
                                          <p:spTgt spid="68"/>
                                        </p:tgtEl>
                                        <p:attrNameLst>
                                          <p:attrName>ppt_w</p:attrName>
                                        </p:attrNameLst>
                                      </p:cBhvr>
                                      <p:tavLst>
                                        <p:tav tm="0">
                                          <p:val>
                                            <p:fltVal val="0"/>
                                          </p:val>
                                        </p:tav>
                                        <p:tav tm="100000">
                                          <p:val>
                                            <p:strVal val="#ppt_w"/>
                                          </p:val>
                                        </p:tav>
                                      </p:tavLst>
                                    </p:anim>
                                    <p:anim calcmode="lin" valueType="num">
                                      <p:cBhvr>
                                        <p:cTn id="40" dur="300" fill="hold"/>
                                        <p:tgtEl>
                                          <p:spTgt spid="68"/>
                                        </p:tgtEl>
                                        <p:attrNameLst>
                                          <p:attrName>ppt_h</p:attrName>
                                        </p:attrNameLst>
                                      </p:cBhvr>
                                      <p:tavLst>
                                        <p:tav tm="0">
                                          <p:val>
                                            <p:fltVal val="0"/>
                                          </p:val>
                                        </p:tav>
                                        <p:tav tm="100000">
                                          <p:val>
                                            <p:strVal val="#ppt_h"/>
                                          </p:val>
                                        </p:tav>
                                      </p:tavLst>
                                    </p:anim>
                                    <p:animEffect transition="in" filter="fade">
                                      <p:cBhvr>
                                        <p:cTn id="41" dur="300"/>
                                        <p:tgtEl>
                                          <p:spTgt spid="68"/>
                                        </p:tgtEl>
                                      </p:cBhvr>
                                    </p:animEffect>
                                  </p:childTnLst>
                                </p:cTn>
                              </p:par>
                            </p:childTnLst>
                          </p:cTn>
                        </p:par>
                        <p:par>
                          <p:cTn id="42" fill="hold">
                            <p:stCondLst>
                              <p:cond delay="2100"/>
                            </p:stCondLst>
                            <p:childTnLst>
                              <p:par>
                                <p:cTn id="43" presetID="22" presetClass="entr" presetSubtype="4" fill="hold"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wipe(down)">
                                      <p:cBhvr>
                                        <p:cTn id="45" dur="300"/>
                                        <p:tgtEl>
                                          <p:spTgt spid="72"/>
                                        </p:tgtEl>
                                      </p:cBhvr>
                                    </p:animEffect>
                                  </p:childTnLst>
                                </p:cTn>
                              </p:par>
                            </p:childTnLst>
                          </p:cTn>
                        </p:par>
                        <p:par>
                          <p:cTn id="46" fill="hold">
                            <p:stCondLst>
                              <p:cond delay="2400"/>
                            </p:stCondLst>
                            <p:childTnLst>
                              <p:par>
                                <p:cTn id="47" presetID="53" presetClass="entr" presetSubtype="16"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300" fill="hold"/>
                                        <p:tgtEl>
                                          <p:spTgt spid="47"/>
                                        </p:tgtEl>
                                        <p:attrNameLst>
                                          <p:attrName>ppt_w</p:attrName>
                                        </p:attrNameLst>
                                      </p:cBhvr>
                                      <p:tavLst>
                                        <p:tav tm="0">
                                          <p:val>
                                            <p:fltVal val="0"/>
                                          </p:val>
                                        </p:tav>
                                        <p:tav tm="100000">
                                          <p:val>
                                            <p:strVal val="#ppt_w"/>
                                          </p:val>
                                        </p:tav>
                                      </p:tavLst>
                                    </p:anim>
                                    <p:anim calcmode="lin" valueType="num">
                                      <p:cBhvr>
                                        <p:cTn id="50" dur="300" fill="hold"/>
                                        <p:tgtEl>
                                          <p:spTgt spid="47"/>
                                        </p:tgtEl>
                                        <p:attrNameLst>
                                          <p:attrName>ppt_h</p:attrName>
                                        </p:attrNameLst>
                                      </p:cBhvr>
                                      <p:tavLst>
                                        <p:tav tm="0">
                                          <p:val>
                                            <p:fltVal val="0"/>
                                          </p:val>
                                        </p:tav>
                                        <p:tav tm="100000">
                                          <p:val>
                                            <p:strVal val="#ppt_h"/>
                                          </p:val>
                                        </p:tav>
                                      </p:tavLst>
                                    </p:anim>
                                    <p:animEffect transition="in" filter="fade">
                                      <p:cBhvr>
                                        <p:cTn id="51" dur="300"/>
                                        <p:tgtEl>
                                          <p:spTgt spid="47"/>
                                        </p:tgtEl>
                                      </p:cBhvr>
                                    </p:animEffect>
                                  </p:childTnLst>
                                </p:cTn>
                              </p:par>
                            </p:childTnLst>
                          </p:cTn>
                        </p:par>
                        <p:par>
                          <p:cTn id="52" fill="hold">
                            <p:stCondLst>
                              <p:cond delay="2700"/>
                            </p:stCondLst>
                            <p:childTnLst>
                              <p:par>
                                <p:cTn id="53" presetID="53" presetClass="entr" presetSubtype="16" fill="hold" nodeType="after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p:cTn id="55" dur="300" fill="hold"/>
                                        <p:tgtEl>
                                          <p:spTgt spid="76"/>
                                        </p:tgtEl>
                                        <p:attrNameLst>
                                          <p:attrName>ppt_w</p:attrName>
                                        </p:attrNameLst>
                                      </p:cBhvr>
                                      <p:tavLst>
                                        <p:tav tm="0">
                                          <p:val>
                                            <p:fltVal val="0"/>
                                          </p:val>
                                        </p:tav>
                                        <p:tav tm="100000">
                                          <p:val>
                                            <p:strVal val="#ppt_w"/>
                                          </p:val>
                                        </p:tav>
                                      </p:tavLst>
                                    </p:anim>
                                    <p:anim calcmode="lin" valueType="num">
                                      <p:cBhvr>
                                        <p:cTn id="56" dur="300" fill="hold"/>
                                        <p:tgtEl>
                                          <p:spTgt spid="76"/>
                                        </p:tgtEl>
                                        <p:attrNameLst>
                                          <p:attrName>ppt_h</p:attrName>
                                        </p:attrNameLst>
                                      </p:cBhvr>
                                      <p:tavLst>
                                        <p:tav tm="0">
                                          <p:val>
                                            <p:fltVal val="0"/>
                                          </p:val>
                                        </p:tav>
                                        <p:tav tm="100000">
                                          <p:val>
                                            <p:strVal val="#ppt_h"/>
                                          </p:val>
                                        </p:tav>
                                      </p:tavLst>
                                    </p:anim>
                                    <p:animEffect transition="in" filter="fade">
                                      <p:cBhvr>
                                        <p:cTn id="57" dur="300"/>
                                        <p:tgtEl>
                                          <p:spTgt spid="76"/>
                                        </p:tgtEl>
                                      </p:cBhvr>
                                    </p:animEffect>
                                  </p:childTnLst>
                                </p:cTn>
                              </p:par>
                            </p:childTnLst>
                          </p:cTn>
                        </p:par>
                        <p:par>
                          <p:cTn id="58" fill="hold">
                            <p:stCondLst>
                              <p:cond delay="3000"/>
                            </p:stCondLst>
                            <p:childTnLst>
                              <p:par>
                                <p:cTn id="59" presetID="22" presetClass="entr" presetSubtype="4"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wipe(down)">
                                      <p:cBhvr>
                                        <p:cTn id="61" dur="300"/>
                                        <p:tgtEl>
                                          <p:spTgt spid="80"/>
                                        </p:tgtEl>
                                      </p:cBhvr>
                                    </p:animEffect>
                                  </p:childTnLst>
                                </p:cTn>
                              </p:par>
                            </p:childTnLst>
                          </p:cTn>
                        </p:par>
                        <p:par>
                          <p:cTn id="62" fill="hold">
                            <p:stCondLst>
                              <p:cond delay="3300"/>
                            </p:stCondLst>
                            <p:childTnLst>
                              <p:par>
                                <p:cTn id="63" presetID="53" presetClass="entr" presetSubtype="16"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 calcmode="lin" valueType="num">
                                      <p:cBhvr>
                                        <p:cTn id="65" dur="300" fill="hold"/>
                                        <p:tgtEl>
                                          <p:spTgt spid="48"/>
                                        </p:tgtEl>
                                        <p:attrNameLst>
                                          <p:attrName>ppt_w</p:attrName>
                                        </p:attrNameLst>
                                      </p:cBhvr>
                                      <p:tavLst>
                                        <p:tav tm="0">
                                          <p:val>
                                            <p:fltVal val="0"/>
                                          </p:val>
                                        </p:tav>
                                        <p:tav tm="100000">
                                          <p:val>
                                            <p:strVal val="#ppt_w"/>
                                          </p:val>
                                        </p:tav>
                                      </p:tavLst>
                                    </p:anim>
                                    <p:anim calcmode="lin" valueType="num">
                                      <p:cBhvr>
                                        <p:cTn id="66" dur="300" fill="hold"/>
                                        <p:tgtEl>
                                          <p:spTgt spid="48"/>
                                        </p:tgtEl>
                                        <p:attrNameLst>
                                          <p:attrName>ppt_h</p:attrName>
                                        </p:attrNameLst>
                                      </p:cBhvr>
                                      <p:tavLst>
                                        <p:tav tm="0">
                                          <p:val>
                                            <p:fltVal val="0"/>
                                          </p:val>
                                        </p:tav>
                                        <p:tav tm="100000">
                                          <p:val>
                                            <p:strVal val="#ppt_h"/>
                                          </p:val>
                                        </p:tav>
                                      </p:tavLst>
                                    </p:anim>
                                    <p:animEffect transition="in" filter="fade">
                                      <p:cBhvr>
                                        <p:cTn id="67" dur="300"/>
                                        <p:tgtEl>
                                          <p:spTgt spid="48"/>
                                        </p:tgtEl>
                                      </p:cBhvr>
                                    </p:animEffect>
                                  </p:childTnLst>
                                </p:cTn>
                              </p:par>
                            </p:childTnLst>
                          </p:cTn>
                        </p:par>
                        <p:par>
                          <p:cTn id="68" fill="hold">
                            <p:stCondLst>
                              <p:cond delay="3600"/>
                            </p:stCondLst>
                            <p:childTnLst>
                              <p:par>
                                <p:cTn id="69" presetID="53" presetClass="entr" presetSubtype="16"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300" fill="hold"/>
                                        <p:tgtEl>
                                          <p:spTgt spid="42"/>
                                        </p:tgtEl>
                                        <p:attrNameLst>
                                          <p:attrName>ppt_w</p:attrName>
                                        </p:attrNameLst>
                                      </p:cBhvr>
                                      <p:tavLst>
                                        <p:tav tm="0">
                                          <p:val>
                                            <p:fltVal val="0"/>
                                          </p:val>
                                        </p:tav>
                                        <p:tav tm="100000">
                                          <p:val>
                                            <p:strVal val="#ppt_w"/>
                                          </p:val>
                                        </p:tav>
                                      </p:tavLst>
                                    </p:anim>
                                    <p:anim calcmode="lin" valueType="num">
                                      <p:cBhvr>
                                        <p:cTn id="72" dur="300" fill="hold"/>
                                        <p:tgtEl>
                                          <p:spTgt spid="42"/>
                                        </p:tgtEl>
                                        <p:attrNameLst>
                                          <p:attrName>ppt_h</p:attrName>
                                        </p:attrNameLst>
                                      </p:cBhvr>
                                      <p:tavLst>
                                        <p:tav tm="0">
                                          <p:val>
                                            <p:fltVal val="0"/>
                                          </p:val>
                                        </p:tav>
                                        <p:tav tm="100000">
                                          <p:val>
                                            <p:strVal val="#ppt_h"/>
                                          </p:val>
                                        </p:tav>
                                      </p:tavLst>
                                    </p:anim>
                                    <p:animEffect transition="in" filter="fade">
                                      <p:cBhvr>
                                        <p:cTn id="73" dur="300"/>
                                        <p:tgtEl>
                                          <p:spTgt spid="42"/>
                                        </p:tgtEl>
                                      </p:cBhvr>
                                    </p:animEffect>
                                  </p:childTnLst>
                                </p:cTn>
                              </p:par>
                            </p:childTnLst>
                          </p:cTn>
                        </p:par>
                        <p:par>
                          <p:cTn id="74" fill="hold">
                            <p:stCondLst>
                              <p:cond delay="3900"/>
                            </p:stCondLst>
                            <p:childTnLst>
                              <p:par>
                                <p:cTn id="75" presetID="2" presetClass="entr" presetSubtype="2"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300" fill="hold"/>
                                        <p:tgtEl>
                                          <p:spTgt spid="40"/>
                                        </p:tgtEl>
                                        <p:attrNameLst>
                                          <p:attrName>ppt_x</p:attrName>
                                        </p:attrNameLst>
                                      </p:cBhvr>
                                      <p:tavLst>
                                        <p:tav tm="0">
                                          <p:val>
                                            <p:strVal val="1+#ppt_w/2"/>
                                          </p:val>
                                        </p:tav>
                                        <p:tav tm="100000">
                                          <p:val>
                                            <p:strVal val="#ppt_x"/>
                                          </p:val>
                                        </p:tav>
                                      </p:tavLst>
                                    </p:anim>
                                    <p:anim calcmode="lin" valueType="num">
                                      <p:cBhvr additive="base">
                                        <p:cTn id="78" dur="30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p:cTn id="82" dur="300" fill="hold"/>
                                        <p:tgtEl>
                                          <p:spTgt spid="49"/>
                                        </p:tgtEl>
                                        <p:attrNameLst>
                                          <p:attrName>ppt_w</p:attrName>
                                        </p:attrNameLst>
                                      </p:cBhvr>
                                      <p:tavLst>
                                        <p:tav tm="0">
                                          <p:val>
                                            <p:fltVal val="0"/>
                                          </p:val>
                                        </p:tav>
                                        <p:tav tm="100000">
                                          <p:val>
                                            <p:strVal val="#ppt_w"/>
                                          </p:val>
                                        </p:tav>
                                      </p:tavLst>
                                    </p:anim>
                                    <p:anim calcmode="lin" valueType="num">
                                      <p:cBhvr>
                                        <p:cTn id="83" dur="300" fill="hold"/>
                                        <p:tgtEl>
                                          <p:spTgt spid="49"/>
                                        </p:tgtEl>
                                        <p:attrNameLst>
                                          <p:attrName>ppt_h</p:attrName>
                                        </p:attrNameLst>
                                      </p:cBhvr>
                                      <p:tavLst>
                                        <p:tav tm="0">
                                          <p:val>
                                            <p:fltVal val="0"/>
                                          </p:val>
                                        </p:tav>
                                        <p:tav tm="100000">
                                          <p:val>
                                            <p:strVal val="#ppt_h"/>
                                          </p:val>
                                        </p:tav>
                                      </p:tavLst>
                                    </p:anim>
                                    <p:animEffect transition="in" filter="fade">
                                      <p:cBhvr>
                                        <p:cTn id="84" dur="300"/>
                                        <p:tgtEl>
                                          <p:spTgt spid="49"/>
                                        </p:tgtEl>
                                      </p:cBhvr>
                                    </p:animEffect>
                                  </p:childTnLst>
                                </p:cTn>
                              </p:par>
                            </p:childTnLst>
                          </p:cTn>
                        </p:par>
                        <p:par>
                          <p:cTn id="85" fill="hold">
                            <p:stCondLst>
                              <p:cond delay="4500"/>
                            </p:stCondLst>
                            <p:childTnLst>
                              <p:par>
                                <p:cTn id="86" presetID="2" presetClass="entr" presetSubtype="2"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300" fill="hold"/>
                                        <p:tgtEl>
                                          <p:spTgt spid="43"/>
                                        </p:tgtEl>
                                        <p:attrNameLst>
                                          <p:attrName>ppt_x</p:attrName>
                                        </p:attrNameLst>
                                      </p:cBhvr>
                                      <p:tavLst>
                                        <p:tav tm="0">
                                          <p:val>
                                            <p:strVal val="1+#ppt_w/2"/>
                                          </p:val>
                                        </p:tav>
                                        <p:tav tm="100000">
                                          <p:val>
                                            <p:strVal val="#ppt_x"/>
                                          </p:val>
                                        </p:tav>
                                      </p:tavLst>
                                    </p:anim>
                                    <p:anim calcmode="lin" valueType="num">
                                      <p:cBhvr additive="base">
                                        <p:cTn id="89" dur="300" fill="hold"/>
                                        <p:tgtEl>
                                          <p:spTgt spid="43"/>
                                        </p:tgtEl>
                                        <p:attrNameLst>
                                          <p:attrName>ppt_y</p:attrName>
                                        </p:attrNameLst>
                                      </p:cBhvr>
                                      <p:tavLst>
                                        <p:tav tm="0">
                                          <p:val>
                                            <p:strVal val="#ppt_y"/>
                                          </p:val>
                                        </p:tav>
                                        <p:tav tm="100000">
                                          <p:val>
                                            <p:strVal val="#ppt_y"/>
                                          </p:val>
                                        </p:tav>
                                      </p:tavLst>
                                    </p:anim>
                                  </p:childTnLst>
                                </p:cTn>
                              </p:par>
                            </p:childTnLst>
                          </p:cTn>
                        </p:par>
                        <p:par>
                          <p:cTn id="90" fill="hold">
                            <p:stCondLst>
                              <p:cond delay="4800"/>
                            </p:stCondLst>
                            <p:childTnLst>
                              <p:par>
                                <p:cTn id="91" presetID="53" presetClass="entr" presetSubtype="16" fill="hold" grpId="0" nodeType="after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p:cTn id="93" dur="300" fill="hold"/>
                                        <p:tgtEl>
                                          <p:spTgt spid="50"/>
                                        </p:tgtEl>
                                        <p:attrNameLst>
                                          <p:attrName>ppt_w</p:attrName>
                                        </p:attrNameLst>
                                      </p:cBhvr>
                                      <p:tavLst>
                                        <p:tav tm="0">
                                          <p:val>
                                            <p:fltVal val="0"/>
                                          </p:val>
                                        </p:tav>
                                        <p:tav tm="100000">
                                          <p:val>
                                            <p:strVal val="#ppt_w"/>
                                          </p:val>
                                        </p:tav>
                                      </p:tavLst>
                                    </p:anim>
                                    <p:anim calcmode="lin" valueType="num">
                                      <p:cBhvr>
                                        <p:cTn id="94" dur="300" fill="hold"/>
                                        <p:tgtEl>
                                          <p:spTgt spid="50"/>
                                        </p:tgtEl>
                                        <p:attrNameLst>
                                          <p:attrName>ppt_h</p:attrName>
                                        </p:attrNameLst>
                                      </p:cBhvr>
                                      <p:tavLst>
                                        <p:tav tm="0">
                                          <p:val>
                                            <p:fltVal val="0"/>
                                          </p:val>
                                        </p:tav>
                                        <p:tav tm="100000">
                                          <p:val>
                                            <p:strVal val="#ppt_h"/>
                                          </p:val>
                                        </p:tav>
                                      </p:tavLst>
                                    </p:anim>
                                    <p:animEffect transition="in" filter="fade">
                                      <p:cBhvr>
                                        <p:cTn id="95" dur="300"/>
                                        <p:tgtEl>
                                          <p:spTgt spid="50"/>
                                        </p:tgtEl>
                                      </p:cBhvr>
                                    </p:animEffect>
                                  </p:childTnLst>
                                </p:cTn>
                              </p:par>
                            </p:childTnLst>
                          </p:cTn>
                        </p:par>
                        <p:par>
                          <p:cTn id="96" fill="hold">
                            <p:stCondLst>
                              <p:cond delay="5100"/>
                            </p:stCondLst>
                            <p:childTnLst>
                              <p:par>
                                <p:cTn id="97" presetID="2" presetClass="entr" presetSubtype="2" fill="hold" grpId="0" nodeType="after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300" fill="hold"/>
                                        <p:tgtEl>
                                          <p:spTgt spid="44"/>
                                        </p:tgtEl>
                                        <p:attrNameLst>
                                          <p:attrName>ppt_x</p:attrName>
                                        </p:attrNameLst>
                                      </p:cBhvr>
                                      <p:tavLst>
                                        <p:tav tm="0">
                                          <p:val>
                                            <p:strVal val="1+#ppt_w/2"/>
                                          </p:val>
                                        </p:tav>
                                        <p:tav tm="100000">
                                          <p:val>
                                            <p:strVal val="#ppt_x"/>
                                          </p:val>
                                        </p:tav>
                                      </p:tavLst>
                                    </p:anim>
                                    <p:anim calcmode="lin" valueType="num">
                                      <p:cBhvr additive="base">
                                        <p:cTn id="100" dur="3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5400"/>
                            </p:stCondLst>
                            <p:childTnLst>
                              <p:par>
                                <p:cTn id="102" presetID="53" presetClass="entr" presetSubtype="16" fill="hold" grpId="0" nodeType="after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p:cTn id="104" dur="300" fill="hold"/>
                                        <p:tgtEl>
                                          <p:spTgt spid="51"/>
                                        </p:tgtEl>
                                        <p:attrNameLst>
                                          <p:attrName>ppt_w</p:attrName>
                                        </p:attrNameLst>
                                      </p:cBhvr>
                                      <p:tavLst>
                                        <p:tav tm="0">
                                          <p:val>
                                            <p:fltVal val="0"/>
                                          </p:val>
                                        </p:tav>
                                        <p:tav tm="100000">
                                          <p:val>
                                            <p:strVal val="#ppt_w"/>
                                          </p:val>
                                        </p:tav>
                                      </p:tavLst>
                                    </p:anim>
                                    <p:anim calcmode="lin" valueType="num">
                                      <p:cBhvr>
                                        <p:cTn id="105" dur="300" fill="hold"/>
                                        <p:tgtEl>
                                          <p:spTgt spid="51"/>
                                        </p:tgtEl>
                                        <p:attrNameLst>
                                          <p:attrName>ppt_h</p:attrName>
                                        </p:attrNameLst>
                                      </p:cBhvr>
                                      <p:tavLst>
                                        <p:tav tm="0">
                                          <p:val>
                                            <p:fltVal val="0"/>
                                          </p:val>
                                        </p:tav>
                                        <p:tav tm="100000">
                                          <p:val>
                                            <p:strVal val="#ppt_h"/>
                                          </p:val>
                                        </p:tav>
                                      </p:tavLst>
                                    </p:anim>
                                    <p:animEffect transition="in" filter="fade">
                                      <p:cBhvr>
                                        <p:cTn id="106" dur="300"/>
                                        <p:tgtEl>
                                          <p:spTgt spid="51"/>
                                        </p:tgtEl>
                                      </p:cBhvr>
                                    </p:animEffect>
                                  </p:childTnLst>
                                </p:cTn>
                              </p:par>
                            </p:childTnLst>
                          </p:cTn>
                        </p:par>
                        <p:par>
                          <p:cTn id="107" fill="hold">
                            <p:stCondLst>
                              <p:cond delay="5700"/>
                            </p:stCondLst>
                            <p:childTnLst>
                              <p:par>
                                <p:cTn id="108" presetID="2" presetClass="entr" presetSubtype="2" fill="hold" grpId="0" nodeType="after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additive="base">
                                        <p:cTn id="110" dur="300" fill="hold"/>
                                        <p:tgtEl>
                                          <p:spTgt spid="45"/>
                                        </p:tgtEl>
                                        <p:attrNameLst>
                                          <p:attrName>ppt_x</p:attrName>
                                        </p:attrNameLst>
                                      </p:cBhvr>
                                      <p:tavLst>
                                        <p:tav tm="0">
                                          <p:val>
                                            <p:strVal val="1+#ppt_w/2"/>
                                          </p:val>
                                        </p:tav>
                                        <p:tav tm="100000">
                                          <p:val>
                                            <p:strVal val="#ppt_x"/>
                                          </p:val>
                                        </p:tav>
                                      </p:tavLst>
                                    </p:anim>
                                    <p:anim calcmode="lin" valueType="num">
                                      <p:cBhvr additive="base">
                                        <p:cTn id="111"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7195921" y="1726391"/>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5" name="矩形 84"/>
          <p:cNvSpPr/>
          <p:nvPr/>
        </p:nvSpPr>
        <p:spPr>
          <a:xfrm>
            <a:off x="7195921" y="2762933"/>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6" name="矩形 85"/>
          <p:cNvSpPr/>
          <p:nvPr/>
        </p:nvSpPr>
        <p:spPr>
          <a:xfrm>
            <a:off x="7195921" y="3799474"/>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7" name="矩形 86"/>
          <p:cNvSpPr/>
          <p:nvPr/>
        </p:nvSpPr>
        <p:spPr>
          <a:xfrm>
            <a:off x="7195921" y="4836014"/>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grpSp>
        <p:nvGrpSpPr>
          <p:cNvPr id="88" name="组合 87"/>
          <p:cNvGrpSpPr/>
          <p:nvPr/>
        </p:nvGrpSpPr>
        <p:grpSpPr>
          <a:xfrm>
            <a:off x="1125923" y="1323774"/>
            <a:ext cx="3052634" cy="4010767"/>
            <a:chOff x="4806842" y="1052783"/>
            <a:chExt cx="2289476" cy="3008075"/>
          </a:xfrm>
        </p:grpSpPr>
        <p:grpSp>
          <p:nvGrpSpPr>
            <p:cNvPr id="89" name="组合 88"/>
            <p:cNvGrpSpPr/>
            <p:nvPr/>
          </p:nvGrpSpPr>
          <p:grpSpPr>
            <a:xfrm>
              <a:off x="4806842" y="1052783"/>
              <a:ext cx="2289476" cy="3008075"/>
              <a:chOff x="3035300" y="442438"/>
              <a:chExt cx="3314624" cy="4354987"/>
            </a:xfrm>
          </p:grpSpPr>
          <p:sp>
            <p:nvSpPr>
              <p:cNvPr id="94" name="Freeform 5"/>
              <p:cNvSpPr>
                <a:spLocks/>
              </p:cNvSpPr>
              <p:nvPr/>
            </p:nvSpPr>
            <p:spPr bwMode="auto">
              <a:xfrm>
                <a:off x="3035300" y="442438"/>
                <a:ext cx="2749477" cy="3869212"/>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13"/>
                  <a:gd name="connsiteY0" fmla="*/ 8092 h 9757"/>
                  <a:gd name="connsiteX1" fmla="*/ 0 w 10013"/>
                  <a:gd name="connsiteY1" fmla="*/ 9757 h 9757"/>
                  <a:gd name="connsiteX2" fmla="*/ 0 w 10013"/>
                  <a:gd name="connsiteY2" fmla="*/ 822 h 9757"/>
                  <a:gd name="connsiteX3" fmla="*/ 0 w 10013"/>
                  <a:gd name="connsiteY3" fmla="*/ 822 h 9757"/>
                  <a:gd name="connsiteX4" fmla="*/ 0 w 10013"/>
                  <a:gd name="connsiteY4" fmla="*/ 814 h 9757"/>
                  <a:gd name="connsiteX5" fmla="*/ 26 w 10013"/>
                  <a:gd name="connsiteY5" fmla="*/ 782 h 9757"/>
                  <a:gd name="connsiteX6" fmla="*/ 52 w 10013"/>
                  <a:gd name="connsiteY6" fmla="*/ 758 h 9757"/>
                  <a:gd name="connsiteX7" fmla="*/ 91 w 10013"/>
                  <a:gd name="connsiteY7" fmla="*/ 742 h 9757"/>
                  <a:gd name="connsiteX8" fmla="*/ 156 w 10013"/>
                  <a:gd name="connsiteY8" fmla="*/ 726 h 9757"/>
                  <a:gd name="connsiteX9" fmla="*/ 246 w 10013"/>
                  <a:gd name="connsiteY9" fmla="*/ 718 h 9757"/>
                  <a:gd name="connsiteX10" fmla="*/ 246 w 10013"/>
                  <a:gd name="connsiteY10" fmla="*/ 718 h 9757"/>
                  <a:gd name="connsiteX11" fmla="*/ 10013 w 10013"/>
                  <a:gd name="connsiteY11" fmla="*/ 0 h 9757"/>
                  <a:gd name="connsiteX12" fmla="*/ 10000 w 10013"/>
                  <a:gd name="connsiteY12" fmla="*/ 8092 h 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13" h="9757">
                    <a:moveTo>
                      <a:pt x="10000" y="8092"/>
                    </a:moveTo>
                    <a:lnTo>
                      <a:pt x="0" y="9757"/>
                    </a:lnTo>
                    <a:lnTo>
                      <a:pt x="0" y="822"/>
                    </a:lnTo>
                    <a:lnTo>
                      <a:pt x="0" y="822"/>
                    </a:lnTo>
                    <a:lnTo>
                      <a:pt x="0" y="814"/>
                    </a:lnTo>
                    <a:lnTo>
                      <a:pt x="26" y="782"/>
                    </a:lnTo>
                    <a:cubicBezTo>
                      <a:pt x="35" y="774"/>
                      <a:pt x="43" y="766"/>
                      <a:pt x="52" y="758"/>
                    </a:cubicBezTo>
                    <a:cubicBezTo>
                      <a:pt x="65" y="753"/>
                      <a:pt x="78" y="747"/>
                      <a:pt x="91" y="742"/>
                    </a:cubicBezTo>
                    <a:cubicBezTo>
                      <a:pt x="113" y="737"/>
                      <a:pt x="134" y="731"/>
                      <a:pt x="156" y="726"/>
                    </a:cubicBezTo>
                    <a:cubicBezTo>
                      <a:pt x="186" y="723"/>
                      <a:pt x="216" y="721"/>
                      <a:pt x="246" y="718"/>
                    </a:cubicBezTo>
                    <a:lnTo>
                      <a:pt x="246" y="718"/>
                    </a:lnTo>
                    <a:lnTo>
                      <a:pt x="10013" y="0"/>
                    </a:lnTo>
                    <a:cubicBezTo>
                      <a:pt x="10009" y="2697"/>
                      <a:pt x="10004" y="5395"/>
                      <a:pt x="10000" y="809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5" name="Freeform 6"/>
              <p:cNvSpPr>
                <a:spLocks/>
              </p:cNvSpPr>
              <p:nvPr/>
            </p:nvSpPr>
            <p:spPr bwMode="auto">
              <a:xfrm>
                <a:off x="3086102" y="477001"/>
                <a:ext cx="3232081" cy="596149"/>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946"/>
                  <a:gd name="connsiteY0" fmla="*/ 5747 h 10249"/>
                  <a:gd name="connsiteX1" fmla="*/ 8118 w 10946"/>
                  <a:gd name="connsiteY1" fmla="*/ 0 h 10249"/>
                  <a:gd name="connsiteX2" fmla="*/ 10946 w 10946"/>
                  <a:gd name="connsiteY2" fmla="*/ 4557 h 10249"/>
                  <a:gd name="connsiteX3" fmla="*/ 2161 w 10946"/>
                  <a:gd name="connsiteY3" fmla="*/ 9728 h 10249"/>
                  <a:gd name="connsiteX4" fmla="*/ 1000 w 10946"/>
                  <a:gd name="connsiteY4" fmla="*/ 10249 h 10249"/>
                  <a:gd name="connsiteX5" fmla="*/ 0 w 10946"/>
                  <a:gd name="connsiteY5" fmla="*/ 6789 h 10249"/>
                  <a:gd name="connsiteX6" fmla="*/ 0 w 10946"/>
                  <a:gd name="connsiteY6" fmla="*/ 5747 h 10249"/>
                  <a:gd name="connsiteX0" fmla="*/ 0 w 10946"/>
                  <a:gd name="connsiteY0" fmla="*/ 4275 h 8777"/>
                  <a:gd name="connsiteX1" fmla="*/ 9064 w 10946"/>
                  <a:gd name="connsiteY1" fmla="*/ 0 h 8777"/>
                  <a:gd name="connsiteX2" fmla="*/ 10946 w 10946"/>
                  <a:gd name="connsiteY2" fmla="*/ 3085 h 8777"/>
                  <a:gd name="connsiteX3" fmla="*/ 2161 w 10946"/>
                  <a:gd name="connsiteY3" fmla="*/ 8256 h 8777"/>
                  <a:gd name="connsiteX4" fmla="*/ 1000 w 10946"/>
                  <a:gd name="connsiteY4" fmla="*/ 8777 h 8777"/>
                  <a:gd name="connsiteX5" fmla="*/ 0 w 10946"/>
                  <a:gd name="connsiteY5" fmla="*/ 5317 h 8777"/>
                  <a:gd name="connsiteX6" fmla="*/ 0 w 10946"/>
                  <a:gd name="connsiteY6" fmla="*/ 4275 h 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46" h="8777">
                    <a:moveTo>
                      <a:pt x="0" y="4275"/>
                    </a:moveTo>
                    <a:lnTo>
                      <a:pt x="9064" y="0"/>
                    </a:lnTo>
                    <a:lnTo>
                      <a:pt x="10946" y="3085"/>
                    </a:lnTo>
                    <a:lnTo>
                      <a:pt x="2161" y="8256"/>
                    </a:lnTo>
                    <a:lnTo>
                      <a:pt x="1000" y="8777"/>
                    </a:lnTo>
                    <a:lnTo>
                      <a:pt x="0" y="5317"/>
                    </a:lnTo>
                    <a:lnTo>
                      <a:pt x="0" y="4275"/>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6" name="Freeform 7"/>
              <p:cNvSpPr>
                <a:spLocks/>
              </p:cNvSpPr>
              <p:nvPr/>
            </p:nvSpPr>
            <p:spPr bwMode="auto">
              <a:xfrm>
                <a:off x="3698873" y="677694"/>
                <a:ext cx="2651051" cy="4094331"/>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111 h 9687"/>
                  <a:gd name="connsiteX1" fmla="*/ 105 w 10000"/>
                  <a:gd name="connsiteY1" fmla="*/ 9687 h 9687"/>
                  <a:gd name="connsiteX2" fmla="*/ 0 w 10000"/>
                  <a:gd name="connsiteY2" fmla="*/ 748 h 9687"/>
                  <a:gd name="connsiteX3" fmla="*/ 10000 w 10000"/>
                  <a:gd name="connsiteY3" fmla="*/ 0 h 9687"/>
                  <a:gd name="connsiteX4" fmla="*/ 10000 w 10000"/>
                  <a:gd name="connsiteY4" fmla="*/ 8111 h 9687"/>
                  <a:gd name="connsiteX0" fmla="*/ 10000 w 10000"/>
                  <a:gd name="connsiteY0" fmla="*/ 8458 h 10085"/>
                  <a:gd name="connsiteX1" fmla="*/ 105 w 10000"/>
                  <a:gd name="connsiteY1" fmla="*/ 10085 h 10085"/>
                  <a:gd name="connsiteX2" fmla="*/ 0 w 10000"/>
                  <a:gd name="connsiteY2" fmla="*/ 857 h 10085"/>
                  <a:gd name="connsiteX3" fmla="*/ 10000 w 10000"/>
                  <a:gd name="connsiteY3" fmla="*/ 0 h 10085"/>
                  <a:gd name="connsiteX4" fmla="*/ 10000 w 10000"/>
                  <a:gd name="connsiteY4" fmla="*/ 8458 h 10085"/>
                  <a:gd name="connsiteX0" fmla="*/ 9974 w 10000"/>
                  <a:gd name="connsiteY0" fmla="*/ 8237 h 10085"/>
                  <a:gd name="connsiteX1" fmla="*/ 105 w 10000"/>
                  <a:gd name="connsiteY1" fmla="*/ 10085 h 10085"/>
                  <a:gd name="connsiteX2" fmla="*/ 0 w 10000"/>
                  <a:gd name="connsiteY2" fmla="*/ 857 h 10085"/>
                  <a:gd name="connsiteX3" fmla="*/ 10000 w 10000"/>
                  <a:gd name="connsiteY3" fmla="*/ 0 h 10085"/>
                  <a:gd name="connsiteX4" fmla="*/ 9974 w 10000"/>
                  <a:gd name="connsiteY4" fmla="*/ 8237 h 1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85">
                    <a:moveTo>
                      <a:pt x="9974" y="8237"/>
                    </a:moveTo>
                    <a:lnTo>
                      <a:pt x="105" y="10085"/>
                    </a:lnTo>
                    <a:lnTo>
                      <a:pt x="0" y="857"/>
                    </a:lnTo>
                    <a:lnTo>
                      <a:pt x="10000" y="0"/>
                    </a:lnTo>
                    <a:cubicBezTo>
                      <a:pt x="9991" y="2746"/>
                      <a:pt x="9983" y="5491"/>
                      <a:pt x="9974" y="8237"/>
                    </a:cubicBezTo>
                    <a:close/>
                  </a:path>
                </a:pathLst>
              </a:custGeom>
              <a:gradFill flip="none" rotWithShape="1">
                <a:gsLst>
                  <a:gs pos="0">
                    <a:schemeClr val="accent2"/>
                  </a:gs>
                  <a:gs pos="100000">
                    <a:schemeClr val="accent2">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2">
                      <a:lumMod val="75000"/>
                    </a:schemeClr>
                  </a:gs>
                  <a:gs pos="50000">
                    <a:schemeClr val="accent2">
                      <a:lumMod val="60000"/>
                      <a:lumOff val="40000"/>
                    </a:schemeClr>
                  </a:gs>
                  <a:gs pos="100000">
                    <a:schemeClr val="accent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8"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2">
                      <a:lumMod val="60000"/>
                      <a:lumOff val="40000"/>
                      <a:alpha val="20000"/>
                    </a:schemeClr>
                  </a:gs>
                  <a:gs pos="50000">
                    <a:schemeClr val="accent2">
                      <a:lumMod val="60000"/>
                      <a:lumOff val="40000"/>
                    </a:schemeClr>
                  </a:gs>
                  <a:gs pos="100000">
                    <a:schemeClr val="accent2">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90" name="组合 89"/>
            <p:cNvGrpSpPr/>
            <p:nvPr/>
          </p:nvGrpSpPr>
          <p:grpSpPr>
            <a:xfrm>
              <a:off x="4853995" y="3508553"/>
              <a:ext cx="333808" cy="298641"/>
              <a:chOff x="4987925" y="414338"/>
              <a:chExt cx="1898650" cy="1698625"/>
            </a:xfrm>
          </p:grpSpPr>
          <p:sp>
            <p:nvSpPr>
              <p:cNvPr id="91"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2" name="Line 23"/>
              <p:cNvSpPr>
                <a:spLocks noChangeShapeType="1"/>
              </p:cNvSpPr>
              <p:nvPr/>
            </p:nvSpPr>
            <p:spPr bwMode="auto">
              <a:xfrm>
                <a:off x="5937250" y="893763"/>
                <a:ext cx="0" cy="568325"/>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3"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99" name="组合 98"/>
          <p:cNvGrpSpPr/>
          <p:nvPr/>
        </p:nvGrpSpPr>
        <p:grpSpPr>
          <a:xfrm>
            <a:off x="1790590" y="1535258"/>
            <a:ext cx="3034401" cy="4130435"/>
            <a:chOff x="5305342" y="1211398"/>
            <a:chExt cx="2275801" cy="3097826"/>
          </a:xfrm>
        </p:grpSpPr>
        <p:grpSp>
          <p:nvGrpSpPr>
            <p:cNvPr id="100" name="组合 99"/>
            <p:cNvGrpSpPr/>
            <p:nvPr/>
          </p:nvGrpSpPr>
          <p:grpSpPr>
            <a:xfrm>
              <a:off x="5305342" y="1211398"/>
              <a:ext cx="2275801" cy="3097826"/>
              <a:chOff x="3035309" y="391282"/>
              <a:chExt cx="3236960" cy="4406143"/>
            </a:xfrm>
          </p:grpSpPr>
          <p:sp>
            <p:nvSpPr>
              <p:cNvPr id="107" name="Freeform 5"/>
              <p:cNvSpPr>
                <a:spLocks/>
              </p:cNvSpPr>
              <p:nvPr/>
            </p:nvSpPr>
            <p:spPr bwMode="auto">
              <a:xfrm>
                <a:off x="3035312" y="391282"/>
                <a:ext cx="2621123" cy="392036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00"/>
                  <a:gd name="connsiteY0" fmla="*/ 8221 h 9886"/>
                  <a:gd name="connsiteX1" fmla="*/ 0 w 10000"/>
                  <a:gd name="connsiteY1" fmla="*/ 9886 h 9886"/>
                  <a:gd name="connsiteX2" fmla="*/ 0 w 10000"/>
                  <a:gd name="connsiteY2" fmla="*/ 951 h 9886"/>
                  <a:gd name="connsiteX3" fmla="*/ 0 w 10000"/>
                  <a:gd name="connsiteY3" fmla="*/ 951 h 9886"/>
                  <a:gd name="connsiteX4" fmla="*/ 0 w 10000"/>
                  <a:gd name="connsiteY4" fmla="*/ 943 h 9886"/>
                  <a:gd name="connsiteX5" fmla="*/ 26 w 10000"/>
                  <a:gd name="connsiteY5" fmla="*/ 911 h 9886"/>
                  <a:gd name="connsiteX6" fmla="*/ 52 w 10000"/>
                  <a:gd name="connsiteY6" fmla="*/ 887 h 9886"/>
                  <a:gd name="connsiteX7" fmla="*/ 91 w 10000"/>
                  <a:gd name="connsiteY7" fmla="*/ 871 h 9886"/>
                  <a:gd name="connsiteX8" fmla="*/ 156 w 10000"/>
                  <a:gd name="connsiteY8" fmla="*/ 855 h 9886"/>
                  <a:gd name="connsiteX9" fmla="*/ 246 w 10000"/>
                  <a:gd name="connsiteY9" fmla="*/ 847 h 9886"/>
                  <a:gd name="connsiteX10" fmla="*/ 246 w 10000"/>
                  <a:gd name="connsiteY10" fmla="*/ 847 h 9886"/>
                  <a:gd name="connsiteX11" fmla="*/ 10000 w 10000"/>
                  <a:gd name="connsiteY11" fmla="*/ 0 h 9886"/>
                  <a:gd name="connsiteX12" fmla="*/ 10000 w 10000"/>
                  <a:gd name="connsiteY12" fmla="*/ 8221 h 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9886">
                    <a:moveTo>
                      <a:pt x="10000" y="8221"/>
                    </a:moveTo>
                    <a:lnTo>
                      <a:pt x="0" y="9886"/>
                    </a:lnTo>
                    <a:lnTo>
                      <a:pt x="0" y="951"/>
                    </a:lnTo>
                    <a:lnTo>
                      <a:pt x="0" y="951"/>
                    </a:lnTo>
                    <a:lnTo>
                      <a:pt x="0" y="943"/>
                    </a:lnTo>
                    <a:lnTo>
                      <a:pt x="26" y="911"/>
                    </a:lnTo>
                    <a:cubicBezTo>
                      <a:pt x="35" y="903"/>
                      <a:pt x="43" y="895"/>
                      <a:pt x="52" y="887"/>
                    </a:cubicBezTo>
                    <a:cubicBezTo>
                      <a:pt x="65" y="882"/>
                      <a:pt x="78" y="876"/>
                      <a:pt x="91" y="871"/>
                    </a:cubicBezTo>
                    <a:cubicBezTo>
                      <a:pt x="113" y="866"/>
                      <a:pt x="134" y="860"/>
                      <a:pt x="156" y="855"/>
                    </a:cubicBezTo>
                    <a:cubicBezTo>
                      <a:pt x="186" y="852"/>
                      <a:pt x="216" y="850"/>
                      <a:pt x="246" y="847"/>
                    </a:cubicBezTo>
                    <a:lnTo>
                      <a:pt x="246" y="847"/>
                    </a:lnTo>
                    <a:lnTo>
                      <a:pt x="10000" y="0"/>
                    </a:lnTo>
                    <a:lnTo>
                      <a:pt x="10000" y="8221"/>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8" name="Freeform 6"/>
              <p:cNvSpPr>
                <a:spLocks/>
              </p:cNvSpPr>
              <p:nvPr/>
            </p:nvSpPr>
            <p:spPr bwMode="auto">
              <a:xfrm>
                <a:off x="3086112" y="440255"/>
                <a:ext cx="3147054" cy="632896"/>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612"/>
                  <a:gd name="connsiteY0" fmla="*/ 5747 h 10249"/>
                  <a:gd name="connsiteX1" fmla="*/ 8118 w 10612"/>
                  <a:gd name="connsiteY1" fmla="*/ 0 h 10249"/>
                  <a:gd name="connsiteX2" fmla="*/ 10612 w 10612"/>
                  <a:gd name="connsiteY2" fmla="*/ 4384 h 10249"/>
                  <a:gd name="connsiteX3" fmla="*/ 2161 w 10612"/>
                  <a:gd name="connsiteY3" fmla="*/ 9728 h 10249"/>
                  <a:gd name="connsiteX4" fmla="*/ 1000 w 10612"/>
                  <a:gd name="connsiteY4" fmla="*/ 10249 h 10249"/>
                  <a:gd name="connsiteX5" fmla="*/ 0 w 10612"/>
                  <a:gd name="connsiteY5" fmla="*/ 6789 h 10249"/>
                  <a:gd name="connsiteX6" fmla="*/ 0 w 10612"/>
                  <a:gd name="connsiteY6" fmla="*/ 5747 h 10249"/>
                  <a:gd name="connsiteX0" fmla="*/ 0 w 10658"/>
                  <a:gd name="connsiteY0" fmla="*/ 5747 h 10249"/>
                  <a:gd name="connsiteX1" fmla="*/ 8118 w 10658"/>
                  <a:gd name="connsiteY1" fmla="*/ 0 h 10249"/>
                  <a:gd name="connsiteX2" fmla="*/ 10658 w 10658"/>
                  <a:gd name="connsiteY2" fmla="*/ 4384 h 10249"/>
                  <a:gd name="connsiteX3" fmla="*/ 2161 w 10658"/>
                  <a:gd name="connsiteY3" fmla="*/ 9728 h 10249"/>
                  <a:gd name="connsiteX4" fmla="*/ 1000 w 10658"/>
                  <a:gd name="connsiteY4" fmla="*/ 10249 h 10249"/>
                  <a:gd name="connsiteX5" fmla="*/ 0 w 10658"/>
                  <a:gd name="connsiteY5" fmla="*/ 6789 h 10249"/>
                  <a:gd name="connsiteX6" fmla="*/ 0 w 10658"/>
                  <a:gd name="connsiteY6" fmla="*/ 5747 h 10249"/>
                  <a:gd name="connsiteX0" fmla="*/ 0 w 10658"/>
                  <a:gd name="connsiteY0" fmla="*/ 4816 h 9318"/>
                  <a:gd name="connsiteX1" fmla="*/ 8638 w 10658"/>
                  <a:gd name="connsiteY1" fmla="*/ 0 h 9318"/>
                  <a:gd name="connsiteX2" fmla="*/ 10658 w 10658"/>
                  <a:gd name="connsiteY2" fmla="*/ 3453 h 9318"/>
                  <a:gd name="connsiteX3" fmla="*/ 2161 w 10658"/>
                  <a:gd name="connsiteY3" fmla="*/ 8797 h 9318"/>
                  <a:gd name="connsiteX4" fmla="*/ 1000 w 10658"/>
                  <a:gd name="connsiteY4" fmla="*/ 9318 h 9318"/>
                  <a:gd name="connsiteX5" fmla="*/ 0 w 10658"/>
                  <a:gd name="connsiteY5" fmla="*/ 5858 h 9318"/>
                  <a:gd name="connsiteX6" fmla="*/ 0 w 10658"/>
                  <a:gd name="connsiteY6" fmla="*/ 4816 h 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58" h="9318">
                    <a:moveTo>
                      <a:pt x="0" y="4816"/>
                    </a:moveTo>
                    <a:lnTo>
                      <a:pt x="8638" y="0"/>
                    </a:lnTo>
                    <a:lnTo>
                      <a:pt x="10658" y="3453"/>
                    </a:lnTo>
                    <a:lnTo>
                      <a:pt x="2161" y="8797"/>
                    </a:lnTo>
                    <a:lnTo>
                      <a:pt x="1000" y="9318"/>
                    </a:lnTo>
                    <a:lnTo>
                      <a:pt x="0" y="5858"/>
                    </a:lnTo>
                    <a:lnTo>
                      <a:pt x="0" y="4816"/>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9" name="Freeform 7"/>
              <p:cNvSpPr>
                <a:spLocks/>
              </p:cNvSpPr>
              <p:nvPr/>
            </p:nvSpPr>
            <p:spPr bwMode="auto">
              <a:xfrm>
                <a:off x="3698891" y="662626"/>
                <a:ext cx="2573378" cy="410939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19"/>
                  <a:gd name="connsiteY0" fmla="*/ 8165 h 9741"/>
                  <a:gd name="connsiteX1" fmla="*/ 105 w 10019"/>
                  <a:gd name="connsiteY1" fmla="*/ 9741 h 9741"/>
                  <a:gd name="connsiteX2" fmla="*/ 0 w 10019"/>
                  <a:gd name="connsiteY2" fmla="*/ 802 h 9741"/>
                  <a:gd name="connsiteX3" fmla="*/ 10019 w 10019"/>
                  <a:gd name="connsiteY3" fmla="*/ 0 h 9741"/>
                  <a:gd name="connsiteX4" fmla="*/ 10000 w 10019"/>
                  <a:gd name="connsiteY4" fmla="*/ 8165 h 9741"/>
                  <a:gd name="connsiteX0" fmla="*/ 9981 w 10000"/>
                  <a:gd name="connsiteY0" fmla="*/ 8448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448 h 10066"/>
                  <a:gd name="connsiteX0" fmla="*/ 9981 w 10000"/>
                  <a:gd name="connsiteY0" fmla="*/ 8315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315 h 10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66">
                    <a:moveTo>
                      <a:pt x="9981" y="8315"/>
                    </a:moveTo>
                    <a:lnTo>
                      <a:pt x="105" y="10066"/>
                    </a:lnTo>
                    <a:lnTo>
                      <a:pt x="0" y="889"/>
                    </a:lnTo>
                    <a:lnTo>
                      <a:pt x="10000" y="0"/>
                    </a:lnTo>
                    <a:cubicBezTo>
                      <a:pt x="9994" y="2794"/>
                      <a:pt x="9987" y="5521"/>
                      <a:pt x="9981" y="8315"/>
                    </a:cubicBezTo>
                    <a:close/>
                  </a:path>
                </a:pathLst>
              </a:custGeom>
              <a:gradFill flip="none" rotWithShape="1">
                <a:gsLst>
                  <a:gs pos="0">
                    <a:schemeClr val="accent3"/>
                  </a:gs>
                  <a:gs pos="100000">
                    <a:schemeClr val="accent3">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0" name="Freeform 8"/>
              <p:cNvSpPr>
                <a:spLocks/>
              </p:cNvSpPr>
              <p:nvPr/>
            </p:nvSpPr>
            <p:spPr bwMode="auto">
              <a:xfrm>
                <a:off x="3035309" y="742951"/>
                <a:ext cx="688978" cy="4054474"/>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3">
                      <a:lumMod val="75000"/>
                    </a:schemeClr>
                  </a:gs>
                  <a:gs pos="50000">
                    <a:schemeClr val="accent3">
                      <a:lumMod val="60000"/>
                      <a:lumOff val="40000"/>
                    </a:schemeClr>
                  </a:gs>
                  <a:gs pos="100000">
                    <a:schemeClr val="accent3"/>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1" name="圆角矩形 8"/>
              <p:cNvSpPr/>
              <p:nvPr/>
            </p:nvSpPr>
            <p:spPr>
              <a:xfrm>
                <a:off x="3651250" y="1027113"/>
                <a:ext cx="149226" cy="3752055"/>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3">
                      <a:lumMod val="60000"/>
                      <a:lumOff val="40000"/>
                      <a:alpha val="20000"/>
                    </a:schemeClr>
                  </a:gs>
                  <a:gs pos="50000">
                    <a:schemeClr val="accent3">
                      <a:lumMod val="60000"/>
                      <a:lumOff val="40000"/>
                    </a:schemeClr>
                  </a:gs>
                  <a:gs pos="100000">
                    <a:schemeClr val="accent3">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1" name="组合 100"/>
            <p:cNvGrpSpPr/>
            <p:nvPr/>
          </p:nvGrpSpPr>
          <p:grpSpPr>
            <a:xfrm>
              <a:off x="5380261" y="3809883"/>
              <a:ext cx="303665" cy="298641"/>
              <a:chOff x="5032375" y="3027363"/>
              <a:chExt cx="1727200" cy="1698625"/>
            </a:xfrm>
          </p:grpSpPr>
          <p:sp>
            <p:nvSpPr>
              <p:cNvPr id="102"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3"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4" name="Line 30"/>
              <p:cNvSpPr>
                <a:spLocks noChangeShapeType="1"/>
              </p:cNvSpPr>
              <p:nvPr/>
            </p:nvSpPr>
            <p:spPr bwMode="auto">
              <a:xfrm>
                <a:off x="5435600" y="3027363"/>
                <a:ext cx="923925" cy="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5" name="Line 31"/>
              <p:cNvSpPr>
                <a:spLocks noChangeShapeType="1"/>
              </p:cNvSpPr>
              <p:nvPr/>
            </p:nvSpPr>
            <p:spPr bwMode="auto">
              <a:xfrm>
                <a:off x="5895975" y="4240213"/>
                <a:ext cx="0" cy="18415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6"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12" name="组合 111"/>
          <p:cNvGrpSpPr/>
          <p:nvPr/>
        </p:nvGrpSpPr>
        <p:grpSpPr>
          <a:xfrm>
            <a:off x="6668038" y="4976687"/>
            <a:ext cx="535284" cy="535284"/>
            <a:chOff x="5835317" y="2123703"/>
            <a:chExt cx="756000" cy="756000"/>
          </a:xfrm>
        </p:grpSpPr>
        <p:sp>
          <p:nvSpPr>
            <p:cNvPr id="113" name="椭圆 112"/>
            <p:cNvSpPr/>
            <p:nvPr/>
          </p:nvSpPr>
          <p:spPr>
            <a:xfrm>
              <a:off x="5835317" y="2123703"/>
              <a:ext cx="756000" cy="756000"/>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14" name="组合 113"/>
            <p:cNvGrpSpPr/>
            <p:nvPr/>
          </p:nvGrpSpPr>
          <p:grpSpPr>
            <a:xfrm>
              <a:off x="6046413" y="2333066"/>
              <a:ext cx="333808" cy="298641"/>
              <a:chOff x="4987925" y="414338"/>
              <a:chExt cx="1898650" cy="1698625"/>
            </a:xfrm>
          </p:grpSpPr>
          <p:sp>
            <p:nvSpPr>
              <p:cNvPr id="115"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Line 23"/>
              <p:cNvSpPr>
                <a:spLocks noChangeShapeType="1"/>
              </p:cNvSpPr>
              <p:nvPr/>
            </p:nvSpPr>
            <p:spPr bwMode="auto">
              <a:xfrm>
                <a:off x="5937250" y="893763"/>
                <a:ext cx="0" cy="5683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18" name="组合 117"/>
          <p:cNvGrpSpPr/>
          <p:nvPr/>
        </p:nvGrpSpPr>
        <p:grpSpPr>
          <a:xfrm>
            <a:off x="6677310" y="2903606"/>
            <a:ext cx="535284" cy="535284"/>
            <a:chOff x="2552681" y="2123703"/>
            <a:chExt cx="756000" cy="756000"/>
          </a:xfrm>
        </p:grpSpPr>
        <p:sp>
          <p:nvSpPr>
            <p:cNvPr id="119" name="椭圆 118"/>
            <p:cNvSpPr/>
            <p:nvPr/>
          </p:nvSpPr>
          <p:spPr>
            <a:xfrm>
              <a:off x="2552681" y="2123703"/>
              <a:ext cx="756000" cy="756000"/>
            </a:xfrm>
            <a:prstGeom prst="ellipse">
              <a:avLst/>
            </a:prstGeom>
            <a:solidFill>
              <a:schemeClr val="accent4"/>
            </a:solidFill>
            <a:ln w="1270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20" name="组合 119"/>
            <p:cNvGrpSpPr/>
            <p:nvPr/>
          </p:nvGrpSpPr>
          <p:grpSpPr>
            <a:xfrm>
              <a:off x="2780523" y="2352383"/>
              <a:ext cx="300316" cy="298641"/>
              <a:chOff x="2616200" y="414338"/>
              <a:chExt cx="1708150" cy="1698625"/>
            </a:xfrm>
          </p:grpSpPr>
          <p:sp>
            <p:nvSpPr>
              <p:cNvPr id="121"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2"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3" name="Line 27"/>
              <p:cNvSpPr>
                <a:spLocks noChangeShapeType="1"/>
              </p:cNvSpPr>
              <p:nvPr/>
            </p:nvSpPr>
            <p:spPr bwMode="auto">
              <a:xfrm flipH="1">
                <a:off x="3409950" y="614363"/>
                <a:ext cx="606425" cy="54610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24" name="组合 123"/>
          <p:cNvGrpSpPr/>
          <p:nvPr/>
        </p:nvGrpSpPr>
        <p:grpSpPr>
          <a:xfrm>
            <a:off x="6675329" y="3940147"/>
            <a:ext cx="535284" cy="535284"/>
            <a:chOff x="4193999" y="2123703"/>
            <a:chExt cx="756000" cy="756000"/>
          </a:xfrm>
        </p:grpSpPr>
        <p:sp>
          <p:nvSpPr>
            <p:cNvPr id="125" name="椭圆 124"/>
            <p:cNvSpPr/>
            <p:nvPr/>
          </p:nvSpPr>
          <p:spPr>
            <a:xfrm>
              <a:off x="4193999" y="2123703"/>
              <a:ext cx="756000" cy="756000"/>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26" name="组合 125"/>
            <p:cNvGrpSpPr/>
            <p:nvPr/>
          </p:nvGrpSpPr>
          <p:grpSpPr>
            <a:xfrm>
              <a:off x="4420167" y="2352383"/>
              <a:ext cx="303665" cy="298641"/>
              <a:chOff x="5032375" y="3027363"/>
              <a:chExt cx="1727200" cy="1698625"/>
            </a:xfrm>
          </p:grpSpPr>
          <p:sp>
            <p:nvSpPr>
              <p:cNvPr id="127"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8"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9" name="Line 30"/>
              <p:cNvSpPr>
                <a:spLocks noChangeShapeType="1"/>
              </p:cNvSpPr>
              <p:nvPr/>
            </p:nvSpPr>
            <p:spPr bwMode="auto">
              <a:xfrm>
                <a:off x="5435600" y="3027363"/>
                <a:ext cx="923925"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0" name="Line 31"/>
              <p:cNvSpPr>
                <a:spLocks noChangeShapeType="1"/>
              </p:cNvSpPr>
              <p:nvPr/>
            </p:nvSpPr>
            <p:spPr bwMode="auto">
              <a:xfrm>
                <a:off x="5895975" y="4240213"/>
                <a:ext cx="0" cy="1841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1"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2" name="组合 131"/>
          <p:cNvGrpSpPr/>
          <p:nvPr/>
        </p:nvGrpSpPr>
        <p:grpSpPr>
          <a:xfrm>
            <a:off x="6671738" y="1867065"/>
            <a:ext cx="535284" cy="535284"/>
            <a:chOff x="911363" y="2123703"/>
            <a:chExt cx="756000" cy="756000"/>
          </a:xfrm>
        </p:grpSpPr>
        <p:sp>
          <p:nvSpPr>
            <p:cNvPr id="133" name="椭圆 132"/>
            <p:cNvSpPr/>
            <p:nvPr/>
          </p:nvSpPr>
          <p:spPr>
            <a:xfrm>
              <a:off x="911363" y="2123703"/>
              <a:ext cx="756000" cy="756000"/>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34" name="组合 133"/>
            <p:cNvGrpSpPr/>
            <p:nvPr/>
          </p:nvGrpSpPr>
          <p:grpSpPr>
            <a:xfrm>
              <a:off x="1140043" y="2352383"/>
              <a:ext cx="298641" cy="298641"/>
              <a:chOff x="152400" y="414338"/>
              <a:chExt cx="1698625" cy="1698625"/>
            </a:xfrm>
          </p:grpSpPr>
          <p:sp>
            <p:nvSpPr>
              <p:cNvPr id="135"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6"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7" name="组合 136"/>
          <p:cNvGrpSpPr/>
          <p:nvPr/>
        </p:nvGrpSpPr>
        <p:grpSpPr>
          <a:xfrm>
            <a:off x="2461789" y="1787161"/>
            <a:ext cx="2959633" cy="4155531"/>
            <a:chOff x="5808741" y="1400324"/>
            <a:chExt cx="2219725" cy="3116648"/>
          </a:xfrm>
        </p:grpSpPr>
        <p:grpSp>
          <p:nvGrpSpPr>
            <p:cNvPr id="138" name="组合 137"/>
            <p:cNvGrpSpPr/>
            <p:nvPr/>
          </p:nvGrpSpPr>
          <p:grpSpPr>
            <a:xfrm>
              <a:off x="5808741" y="1400324"/>
              <a:ext cx="2219725" cy="3116648"/>
              <a:chOff x="3035300" y="386523"/>
              <a:chExt cx="3141511" cy="4410902"/>
            </a:xfrm>
          </p:grpSpPr>
          <p:sp>
            <p:nvSpPr>
              <p:cNvPr id="143" name="Freeform 5"/>
              <p:cNvSpPr>
                <a:spLocks/>
              </p:cNvSpPr>
              <p:nvPr/>
            </p:nvSpPr>
            <p:spPr bwMode="auto">
              <a:xfrm>
                <a:off x="3035300" y="386523"/>
                <a:ext cx="2522097" cy="392512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303"/>
                  <a:gd name="connsiteY0" fmla="*/ 8233 h 9898"/>
                  <a:gd name="connsiteX1" fmla="*/ 0 w 10303"/>
                  <a:gd name="connsiteY1" fmla="*/ 9898 h 9898"/>
                  <a:gd name="connsiteX2" fmla="*/ 0 w 10303"/>
                  <a:gd name="connsiteY2" fmla="*/ 963 h 9898"/>
                  <a:gd name="connsiteX3" fmla="*/ 0 w 10303"/>
                  <a:gd name="connsiteY3" fmla="*/ 963 h 9898"/>
                  <a:gd name="connsiteX4" fmla="*/ 0 w 10303"/>
                  <a:gd name="connsiteY4" fmla="*/ 955 h 9898"/>
                  <a:gd name="connsiteX5" fmla="*/ 26 w 10303"/>
                  <a:gd name="connsiteY5" fmla="*/ 923 h 9898"/>
                  <a:gd name="connsiteX6" fmla="*/ 52 w 10303"/>
                  <a:gd name="connsiteY6" fmla="*/ 899 h 9898"/>
                  <a:gd name="connsiteX7" fmla="*/ 91 w 10303"/>
                  <a:gd name="connsiteY7" fmla="*/ 883 h 9898"/>
                  <a:gd name="connsiteX8" fmla="*/ 156 w 10303"/>
                  <a:gd name="connsiteY8" fmla="*/ 867 h 9898"/>
                  <a:gd name="connsiteX9" fmla="*/ 246 w 10303"/>
                  <a:gd name="connsiteY9" fmla="*/ 859 h 9898"/>
                  <a:gd name="connsiteX10" fmla="*/ 246 w 10303"/>
                  <a:gd name="connsiteY10" fmla="*/ 859 h 9898"/>
                  <a:gd name="connsiteX11" fmla="*/ 10303 w 10303"/>
                  <a:gd name="connsiteY11" fmla="*/ 0 h 9898"/>
                  <a:gd name="connsiteX12" fmla="*/ 10000 w 10303"/>
                  <a:gd name="connsiteY12" fmla="*/ 8233 h 9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03" h="9898">
                    <a:moveTo>
                      <a:pt x="10000" y="8233"/>
                    </a:moveTo>
                    <a:lnTo>
                      <a:pt x="0" y="9898"/>
                    </a:lnTo>
                    <a:lnTo>
                      <a:pt x="0" y="963"/>
                    </a:lnTo>
                    <a:lnTo>
                      <a:pt x="0" y="963"/>
                    </a:lnTo>
                    <a:lnTo>
                      <a:pt x="0" y="955"/>
                    </a:lnTo>
                    <a:lnTo>
                      <a:pt x="26" y="923"/>
                    </a:lnTo>
                    <a:cubicBezTo>
                      <a:pt x="35" y="915"/>
                      <a:pt x="43" y="907"/>
                      <a:pt x="52" y="899"/>
                    </a:cubicBezTo>
                    <a:cubicBezTo>
                      <a:pt x="65" y="894"/>
                      <a:pt x="78" y="888"/>
                      <a:pt x="91" y="883"/>
                    </a:cubicBezTo>
                    <a:cubicBezTo>
                      <a:pt x="113" y="878"/>
                      <a:pt x="134" y="872"/>
                      <a:pt x="156" y="867"/>
                    </a:cubicBezTo>
                    <a:cubicBezTo>
                      <a:pt x="186" y="864"/>
                      <a:pt x="216" y="862"/>
                      <a:pt x="246" y="859"/>
                    </a:cubicBezTo>
                    <a:lnTo>
                      <a:pt x="246" y="859"/>
                    </a:lnTo>
                    <a:lnTo>
                      <a:pt x="10303" y="0"/>
                    </a:lnTo>
                    <a:lnTo>
                      <a:pt x="10000" y="8233"/>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Freeform 6"/>
              <p:cNvSpPr>
                <a:spLocks/>
              </p:cNvSpPr>
              <p:nvPr/>
            </p:nvSpPr>
            <p:spPr bwMode="auto">
              <a:xfrm>
                <a:off x="3086101" y="414104"/>
                <a:ext cx="3053951" cy="659045"/>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023"/>
                  <a:gd name="connsiteY0" fmla="*/ 5747 h 10249"/>
                  <a:gd name="connsiteX1" fmla="*/ 8118 w 10023"/>
                  <a:gd name="connsiteY1" fmla="*/ 0 h 10249"/>
                  <a:gd name="connsiteX2" fmla="*/ 10023 w 10023"/>
                  <a:gd name="connsiteY2" fmla="*/ 4130 h 10249"/>
                  <a:gd name="connsiteX3" fmla="*/ 2161 w 10023"/>
                  <a:gd name="connsiteY3" fmla="*/ 9728 h 10249"/>
                  <a:gd name="connsiteX4" fmla="*/ 1000 w 10023"/>
                  <a:gd name="connsiteY4" fmla="*/ 10249 h 10249"/>
                  <a:gd name="connsiteX5" fmla="*/ 0 w 10023"/>
                  <a:gd name="connsiteY5" fmla="*/ 6789 h 10249"/>
                  <a:gd name="connsiteX6" fmla="*/ 0 w 10023"/>
                  <a:gd name="connsiteY6" fmla="*/ 5747 h 10249"/>
                  <a:gd name="connsiteX0" fmla="*/ 0 w 10023"/>
                  <a:gd name="connsiteY0" fmla="*/ 5201 h 9703"/>
                  <a:gd name="connsiteX1" fmla="*/ 8369 w 10023"/>
                  <a:gd name="connsiteY1" fmla="*/ 0 h 9703"/>
                  <a:gd name="connsiteX2" fmla="*/ 10023 w 10023"/>
                  <a:gd name="connsiteY2" fmla="*/ 3584 h 9703"/>
                  <a:gd name="connsiteX3" fmla="*/ 2161 w 10023"/>
                  <a:gd name="connsiteY3" fmla="*/ 9182 h 9703"/>
                  <a:gd name="connsiteX4" fmla="*/ 1000 w 10023"/>
                  <a:gd name="connsiteY4" fmla="*/ 9703 h 9703"/>
                  <a:gd name="connsiteX5" fmla="*/ 0 w 10023"/>
                  <a:gd name="connsiteY5" fmla="*/ 6243 h 9703"/>
                  <a:gd name="connsiteX6" fmla="*/ 0 w 10023"/>
                  <a:gd name="connsiteY6" fmla="*/ 5201 h 9703"/>
                  <a:gd name="connsiteX0" fmla="*/ 0 w 10319"/>
                  <a:gd name="connsiteY0" fmla="*/ 5360 h 10000"/>
                  <a:gd name="connsiteX1" fmla="*/ 8350 w 10319"/>
                  <a:gd name="connsiteY1" fmla="*/ 0 h 10000"/>
                  <a:gd name="connsiteX2" fmla="*/ 10319 w 10319"/>
                  <a:gd name="connsiteY2" fmla="*/ 3353 h 10000"/>
                  <a:gd name="connsiteX3" fmla="*/ 2156 w 10319"/>
                  <a:gd name="connsiteY3" fmla="*/ 9463 h 10000"/>
                  <a:gd name="connsiteX4" fmla="*/ 998 w 10319"/>
                  <a:gd name="connsiteY4" fmla="*/ 10000 h 10000"/>
                  <a:gd name="connsiteX5" fmla="*/ 0 w 10319"/>
                  <a:gd name="connsiteY5" fmla="*/ 6434 h 10000"/>
                  <a:gd name="connsiteX6" fmla="*/ 0 w 10319"/>
                  <a:gd name="connsiteY6" fmla="*/ 536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19" h="10000">
                    <a:moveTo>
                      <a:pt x="0" y="5360"/>
                    </a:moveTo>
                    <a:lnTo>
                      <a:pt x="8350" y="0"/>
                    </a:lnTo>
                    <a:lnTo>
                      <a:pt x="10319" y="3353"/>
                    </a:lnTo>
                    <a:lnTo>
                      <a:pt x="2156" y="9463"/>
                    </a:lnTo>
                    <a:lnTo>
                      <a:pt x="998" y="10000"/>
                    </a:lnTo>
                    <a:lnTo>
                      <a:pt x="0" y="6434"/>
                    </a:lnTo>
                    <a:lnTo>
                      <a:pt x="0" y="5360"/>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Freeform 7"/>
              <p:cNvSpPr>
                <a:spLocks/>
              </p:cNvSpPr>
              <p:nvPr/>
            </p:nvSpPr>
            <p:spPr bwMode="auto">
              <a:xfrm>
                <a:off x="3698875" y="621556"/>
                <a:ext cx="2477936" cy="415046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279 h 9855"/>
                  <a:gd name="connsiteX1" fmla="*/ 105 w 10000"/>
                  <a:gd name="connsiteY1" fmla="*/ 9855 h 9855"/>
                  <a:gd name="connsiteX2" fmla="*/ 0 w 10000"/>
                  <a:gd name="connsiteY2" fmla="*/ 916 h 9855"/>
                  <a:gd name="connsiteX3" fmla="*/ 10000 w 10000"/>
                  <a:gd name="connsiteY3" fmla="*/ 0 h 9855"/>
                  <a:gd name="connsiteX4" fmla="*/ 10000 w 10000"/>
                  <a:gd name="connsiteY4" fmla="*/ 8279 h 9855"/>
                  <a:gd name="connsiteX0" fmla="*/ 10000 w 10000"/>
                  <a:gd name="connsiteY0" fmla="*/ 8450 h 10049"/>
                  <a:gd name="connsiteX1" fmla="*/ 105 w 10000"/>
                  <a:gd name="connsiteY1" fmla="*/ 10049 h 10049"/>
                  <a:gd name="connsiteX2" fmla="*/ 0 w 10000"/>
                  <a:gd name="connsiteY2" fmla="*/ 978 h 10049"/>
                  <a:gd name="connsiteX3" fmla="*/ 10000 w 10000"/>
                  <a:gd name="connsiteY3" fmla="*/ 0 h 10049"/>
                  <a:gd name="connsiteX4" fmla="*/ 10000 w 10000"/>
                  <a:gd name="connsiteY4" fmla="*/ 8450 h 10049"/>
                  <a:gd name="connsiteX0" fmla="*/ 10014 w 10014"/>
                  <a:gd name="connsiteY0" fmla="*/ 8352 h 10049"/>
                  <a:gd name="connsiteX1" fmla="*/ 105 w 10014"/>
                  <a:gd name="connsiteY1" fmla="*/ 10049 h 10049"/>
                  <a:gd name="connsiteX2" fmla="*/ 0 w 10014"/>
                  <a:gd name="connsiteY2" fmla="*/ 978 h 10049"/>
                  <a:gd name="connsiteX3" fmla="*/ 10000 w 10014"/>
                  <a:gd name="connsiteY3" fmla="*/ 0 h 10049"/>
                  <a:gd name="connsiteX4" fmla="*/ 10014 w 10014"/>
                  <a:gd name="connsiteY4" fmla="*/ 8352 h 10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4" h="10049">
                    <a:moveTo>
                      <a:pt x="10014" y="8352"/>
                    </a:moveTo>
                    <a:lnTo>
                      <a:pt x="105" y="10049"/>
                    </a:lnTo>
                    <a:lnTo>
                      <a:pt x="0" y="978"/>
                    </a:lnTo>
                    <a:lnTo>
                      <a:pt x="10000" y="0"/>
                    </a:lnTo>
                    <a:cubicBezTo>
                      <a:pt x="10005" y="2784"/>
                      <a:pt x="10009" y="5568"/>
                      <a:pt x="10014" y="8352"/>
                    </a:cubicBezTo>
                    <a:close/>
                  </a:path>
                </a:pathLst>
              </a:custGeom>
              <a:gradFill flip="none" rotWithShape="1">
                <a:gsLst>
                  <a:gs pos="0">
                    <a:schemeClr val="accent4"/>
                  </a:gs>
                  <a:gs pos="100000">
                    <a:schemeClr val="accent4">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4">
                      <a:lumMod val="75000"/>
                    </a:schemeClr>
                  </a:gs>
                  <a:gs pos="50000">
                    <a:schemeClr val="accent4">
                      <a:lumMod val="60000"/>
                      <a:lumOff val="40000"/>
                    </a:schemeClr>
                  </a:gs>
                  <a:gs pos="100000">
                    <a:schemeClr val="accent4"/>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4">
                      <a:lumMod val="60000"/>
                      <a:lumOff val="40000"/>
                      <a:alpha val="20000"/>
                    </a:schemeClr>
                  </a:gs>
                  <a:gs pos="50000">
                    <a:schemeClr val="accent4">
                      <a:lumMod val="60000"/>
                      <a:lumOff val="40000"/>
                    </a:schemeClr>
                  </a:gs>
                  <a:gs pos="100000">
                    <a:schemeClr val="accent4">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39" name="组合 138"/>
            <p:cNvGrpSpPr/>
            <p:nvPr/>
          </p:nvGrpSpPr>
          <p:grpSpPr>
            <a:xfrm>
              <a:off x="5854009" y="4010365"/>
              <a:ext cx="300316" cy="298641"/>
              <a:chOff x="2616200" y="414338"/>
              <a:chExt cx="1708150" cy="1698625"/>
            </a:xfrm>
          </p:grpSpPr>
          <p:sp>
            <p:nvSpPr>
              <p:cNvPr id="140"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1"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2" name="Line 27"/>
              <p:cNvSpPr>
                <a:spLocks noChangeShapeType="1"/>
              </p:cNvSpPr>
              <p:nvPr/>
            </p:nvSpPr>
            <p:spPr bwMode="auto">
              <a:xfrm flipH="1">
                <a:off x="3409950" y="614363"/>
                <a:ext cx="606425" cy="54610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8" name="组合 147"/>
          <p:cNvGrpSpPr/>
          <p:nvPr/>
        </p:nvGrpSpPr>
        <p:grpSpPr>
          <a:xfrm>
            <a:off x="3131864" y="2010267"/>
            <a:ext cx="2919949" cy="4229100"/>
            <a:chOff x="6311298" y="1567654"/>
            <a:chExt cx="2189962" cy="3171825"/>
          </a:xfrm>
        </p:grpSpPr>
        <p:grpSp>
          <p:nvGrpSpPr>
            <p:cNvPr id="149" name="组合 148"/>
            <p:cNvGrpSpPr/>
            <p:nvPr/>
          </p:nvGrpSpPr>
          <p:grpSpPr>
            <a:xfrm>
              <a:off x="6311298" y="1567654"/>
              <a:ext cx="2189962" cy="3171825"/>
              <a:chOff x="3035300" y="346075"/>
              <a:chExt cx="3073400" cy="4451350"/>
            </a:xfrm>
          </p:grpSpPr>
          <p:sp>
            <p:nvSpPr>
              <p:cNvPr id="153" name="Freeform 5"/>
              <p:cNvSpPr>
                <a:spLocks/>
              </p:cNvSpPr>
              <p:nvPr/>
            </p:nvSpPr>
            <p:spPr bwMode="auto">
              <a:xfrm>
                <a:off x="3035300" y="346075"/>
                <a:ext cx="2447925" cy="3965575"/>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2" h="2498">
                    <a:moveTo>
                      <a:pt x="1542" y="2082"/>
                    </a:moveTo>
                    <a:lnTo>
                      <a:pt x="0" y="2498"/>
                    </a:lnTo>
                    <a:lnTo>
                      <a:pt x="0" y="266"/>
                    </a:lnTo>
                    <a:lnTo>
                      <a:pt x="0" y="266"/>
                    </a:lnTo>
                    <a:lnTo>
                      <a:pt x="0" y="264"/>
                    </a:lnTo>
                    <a:lnTo>
                      <a:pt x="4" y="256"/>
                    </a:lnTo>
                    <a:lnTo>
                      <a:pt x="8" y="250"/>
                    </a:lnTo>
                    <a:lnTo>
                      <a:pt x="14" y="246"/>
                    </a:lnTo>
                    <a:lnTo>
                      <a:pt x="24" y="242"/>
                    </a:lnTo>
                    <a:lnTo>
                      <a:pt x="38" y="240"/>
                    </a:lnTo>
                    <a:lnTo>
                      <a:pt x="38" y="240"/>
                    </a:lnTo>
                    <a:lnTo>
                      <a:pt x="1542" y="0"/>
                    </a:lnTo>
                    <a:lnTo>
                      <a:pt x="1542" y="2082"/>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4" name="Freeform 6"/>
              <p:cNvSpPr>
                <a:spLocks/>
              </p:cNvSpPr>
              <p:nvPr/>
            </p:nvSpPr>
            <p:spPr bwMode="auto">
              <a:xfrm>
                <a:off x="3086100" y="377018"/>
                <a:ext cx="2952750" cy="696131"/>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249">
                    <a:moveTo>
                      <a:pt x="0" y="5747"/>
                    </a:moveTo>
                    <a:lnTo>
                      <a:pt x="8118" y="0"/>
                    </a:lnTo>
                    <a:lnTo>
                      <a:pt x="10000" y="3187"/>
                    </a:lnTo>
                    <a:lnTo>
                      <a:pt x="2161" y="9728"/>
                    </a:lnTo>
                    <a:lnTo>
                      <a:pt x="1000" y="10249"/>
                    </a:lnTo>
                    <a:lnTo>
                      <a:pt x="0" y="6789"/>
                    </a:lnTo>
                    <a:lnTo>
                      <a:pt x="0" y="5747"/>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5" name="Freeform 7"/>
              <p:cNvSpPr>
                <a:spLocks/>
              </p:cNvSpPr>
              <p:nvPr/>
            </p:nvSpPr>
            <p:spPr bwMode="auto">
              <a:xfrm>
                <a:off x="3698875" y="581025"/>
                <a:ext cx="2409825" cy="4191000"/>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Lst>
                <a:ahLst/>
                <a:cxnLst>
                  <a:cxn ang="0">
                    <a:pos x="T0" y="T1"/>
                  </a:cxn>
                  <a:cxn ang="0">
                    <a:pos x="T2" y="T3"/>
                  </a:cxn>
                  <a:cxn ang="0">
                    <a:pos x="T4" y="T5"/>
                  </a:cxn>
                  <a:cxn ang="0">
                    <a:pos x="T6" y="T7"/>
                  </a:cxn>
                  <a:cxn ang="0">
                    <a:pos x="T8" y="T9"/>
                  </a:cxn>
                </a:cxnLst>
                <a:rect l="0" t="0" r="r" b="b"/>
                <a:pathLst>
                  <a:path w="1518" h="2640">
                    <a:moveTo>
                      <a:pt x="1518" y="2224"/>
                    </a:moveTo>
                    <a:lnTo>
                      <a:pt x="16" y="2640"/>
                    </a:lnTo>
                    <a:lnTo>
                      <a:pt x="0" y="280"/>
                    </a:lnTo>
                    <a:lnTo>
                      <a:pt x="1518" y="0"/>
                    </a:lnTo>
                    <a:lnTo>
                      <a:pt x="1518" y="2224"/>
                    </a:lnTo>
                    <a:close/>
                  </a:path>
                </a:pathLst>
              </a:custGeom>
              <a:gradFill flip="none" rotWithShape="1">
                <a:gsLst>
                  <a:gs pos="0">
                    <a:schemeClr val="accent5"/>
                  </a:gs>
                  <a:gs pos="100000">
                    <a:schemeClr val="accent5">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6"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5">
                      <a:lumMod val="75000"/>
                    </a:schemeClr>
                  </a:gs>
                  <a:gs pos="50000">
                    <a:schemeClr val="accent5">
                      <a:lumMod val="60000"/>
                      <a:lumOff val="40000"/>
                    </a:schemeClr>
                  </a:gs>
                  <a:gs pos="100000">
                    <a:schemeClr val="accent5"/>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7"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5">
                      <a:lumMod val="60000"/>
                      <a:lumOff val="40000"/>
                      <a:alpha val="20000"/>
                    </a:schemeClr>
                  </a:gs>
                  <a:gs pos="50000">
                    <a:schemeClr val="accent5">
                      <a:lumMod val="60000"/>
                      <a:lumOff val="40000"/>
                    </a:schemeClr>
                  </a:gs>
                  <a:gs pos="100000">
                    <a:schemeClr val="accent5">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50" name="组合 149"/>
            <p:cNvGrpSpPr/>
            <p:nvPr/>
          </p:nvGrpSpPr>
          <p:grpSpPr>
            <a:xfrm>
              <a:off x="6359098" y="4278349"/>
              <a:ext cx="298641" cy="298641"/>
              <a:chOff x="152400" y="414338"/>
              <a:chExt cx="1698625" cy="1698625"/>
            </a:xfrm>
          </p:grpSpPr>
          <p:sp>
            <p:nvSpPr>
              <p:cNvPr id="151"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2"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5662665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anim calcmode="lin" valueType="num">
                                      <p:cBhvr>
                                        <p:cTn id="8" dur="500" fill="hold"/>
                                        <p:tgtEl>
                                          <p:spTgt spid="88"/>
                                        </p:tgtEl>
                                        <p:attrNameLst>
                                          <p:attrName>ppt_x</p:attrName>
                                        </p:attrNameLst>
                                      </p:cBhvr>
                                      <p:tavLst>
                                        <p:tav tm="0">
                                          <p:val>
                                            <p:strVal val="#ppt_x"/>
                                          </p:val>
                                        </p:tav>
                                        <p:tav tm="100000">
                                          <p:val>
                                            <p:strVal val="#ppt_x"/>
                                          </p:val>
                                        </p:tav>
                                      </p:tavLst>
                                    </p:anim>
                                    <p:anim calcmode="lin" valueType="num">
                                      <p:cBhvr>
                                        <p:cTn id="9" dur="500" fill="hold"/>
                                        <p:tgtEl>
                                          <p:spTgt spid="8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9"/>
                                        </p:tgtEl>
                                        <p:attrNameLst>
                                          <p:attrName>style.visibility</p:attrName>
                                        </p:attrNameLst>
                                      </p:cBhvr>
                                      <p:to>
                                        <p:strVal val="visible"/>
                                      </p:to>
                                    </p:set>
                                    <p:animEffect transition="in" filter="fade">
                                      <p:cBhvr>
                                        <p:cTn id="13" dur="500"/>
                                        <p:tgtEl>
                                          <p:spTgt spid="99"/>
                                        </p:tgtEl>
                                      </p:cBhvr>
                                    </p:animEffect>
                                    <p:anim calcmode="lin" valueType="num">
                                      <p:cBhvr>
                                        <p:cTn id="14" dur="500" fill="hold"/>
                                        <p:tgtEl>
                                          <p:spTgt spid="99"/>
                                        </p:tgtEl>
                                        <p:attrNameLst>
                                          <p:attrName>ppt_x</p:attrName>
                                        </p:attrNameLst>
                                      </p:cBhvr>
                                      <p:tavLst>
                                        <p:tav tm="0">
                                          <p:val>
                                            <p:strVal val="#ppt_x"/>
                                          </p:val>
                                        </p:tav>
                                        <p:tav tm="100000">
                                          <p:val>
                                            <p:strVal val="#ppt_x"/>
                                          </p:val>
                                        </p:tav>
                                      </p:tavLst>
                                    </p:anim>
                                    <p:anim calcmode="lin" valueType="num">
                                      <p:cBhvr>
                                        <p:cTn id="15" dur="500" fill="hold"/>
                                        <p:tgtEl>
                                          <p:spTgt spid="9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37"/>
                                        </p:tgtEl>
                                        <p:attrNameLst>
                                          <p:attrName>style.visibility</p:attrName>
                                        </p:attrNameLst>
                                      </p:cBhvr>
                                      <p:to>
                                        <p:strVal val="visible"/>
                                      </p:to>
                                    </p:set>
                                    <p:animEffect transition="in" filter="fade">
                                      <p:cBhvr>
                                        <p:cTn id="19" dur="500"/>
                                        <p:tgtEl>
                                          <p:spTgt spid="137"/>
                                        </p:tgtEl>
                                      </p:cBhvr>
                                    </p:animEffect>
                                    <p:anim calcmode="lin" valueType="num">
                                      <p:cBhvr>
                                        <p:cTn id="20" dur="500" fill="hold"/>
                                        <p:tgtEl>
                                          <p:spTgt spid="137"/>
                                        </p:tgtEl>
                                        <p:attrNameLst>
                                          <p:attrName>ppt_x</p:attrName>
                                        </p:attrNameLst>
                                      </p:cBhvr>
                                      <p:tavLst>
                                        <p:tav tm="0">
                                          <p:val>
                                            <p:strVal val="#ppt_x"/>
                                          </p:val>
                                        </p:tav>
                                        <p:tav tm="100000">
                                          <p:val>
                                            <p:strVal val="#ppt_x"/>
                                          </p:val>
                                        </p:tav>
                                      </p:tavLst>
                                    </p:anim>
                                    <p:anim calcmode="lin" valueType="num">
                                      <p:cBhvr>
                                        <p:cTn id="21" dur="500" fill="hold"/>
                                        <p:tgtEl>
                                          <p:spTgt spid="13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500"/>
                                        <p:tgtEl>
                                          <p:spTgt spid="148"/>
                                        </p:tgtEl>
                                      </p:cBhvr>
                                    </p:animEffect>
                                    <p:anim calcmode="lin" valueType="num">
                                      <p:cBhvr>
                                        <p:cTn id="26" dur="500" fill="hold"/>
                                        <p:tgtEl>
                                          <p:spTgt spid="148"/>
                                        </p:tgtEl>
                                        <p:attrNameLst>
                                          <p:attrName>ppt_x</p:attrName>
                                        </p:attrNameLst>
                                      </p:cBhvr>
                                      <p:tavLst>
                                        <p:tav tm="0">
                                          <p:val>
                                            <p:strVal val="#ppt_x"/>
                                          </p:val>
                                        </p:tav>
                                        <p:tav tm="100000">
                                          <p:val>
                                            <p:strVal val="#ppt_x"/>
                                          </p:val>
                                        </p:tav>
                                      </p:tavLst>
                                    </p:anim>
                                    <p:anim calcmode="lin" valueType="num">
                                      <p:cBhvr>
                                        <p:cTn id="27" dur="5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32"/>
                                        </p:tgtEl>
                                        <p:attrNameLst>
                                          <p:attrName>style.visibility</p:attrName>
                                        </p:attrNameLst>
                                      </p:cBhvr>
                                      <p:to>
                                        <p:strVal val="visible"/>
                                      </p:to>
                                    </p:set>
                                    <p:anim calcmode="lin" valueType="num">
                                      <p:cBhvr>
                                        <p:cTn id="31" dur="300" fill="hold"/>
                                        <p:tgtEl>
                                          <p:spTgt spid="132"/>
                                        </p:tgtEl>
                                        <p:attrNameLst>
                                          <p:attrName>ppt_w</p:attrName>
                                        </p:attrNameLst>
                                      </p:cBhvr>
                                      <p:tavLst>
                                        <p:tav tm="0">
                                          <p:val>
                                            <p:fltVal val="0"/>
                                          </p:val>
                                        </p:tav>
                                        <p:tav tm="100000">
                                          <p:val>
                                            <p:strVal val="#ppt_w"/>
                                          </p:val>
                                        </p:tav>
                                      </p:tavLst>
                                    </p:anim>
                                    <p:anim calcmode="lin" valueType="num">
                                      <p:cBhvr>
                                        <p:cTn id="32" dur="300" fill="hold"/>
                                        <p:tgtEl>
                                          <p:spTgt spid="132"/>
                                        </p:tgtEl>
                                        <p:attrNameLst>
                                          <p:attrName>ppt_h</p:attrName>
                                        </p:attrNameLst>
                                      </p:cBhvr>
                                      <p:tavLst>
                                        <p:tav tm="0">
                                          <p:val>
                                            <p:fltVal val="0"/>
                                          </p:val>
                                        </p:tav>
                                        <p:tav tm="100000">
                                          <p:val>
                                            <p:strVal val="#ppt_h"/>
                                          </p:val>
                                        </p:tav>
                                      </p:tavLst>
                                    </p:anim>
                                    <p:animEffect transition="in" filter="fade">
                                      <p:cBhvr>
                                        <p:cTn id="33" dur="300"/>
                                        <p:tgtEl>
                                          <p:spTgt spid="132"/>
                                        </p:tgtEl>
                                      </p:cBhvr>
                                    </p:animEffect>
                                  </p:childTnLst>
                                </p:cTn>
                              </p:par>
                            </p:childTnLst>
                          </p:cTn>
                        </p:par>
                        <p:par>
                          <p:cTn id="34" fill="hold">
                            <p:stCondLst>
                              <p:cond delay="2300"/>
                            </p:stCondLst>
                            <p:childTnLst>
                              <p:par>
                                <p:cTn id="35" presetID="2" presetClass="entr" presetSubtype="2" fill="hold" grpId="0" nodeType="after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additive="base">
                                        <p:cTn id="37" dur="300" fill="hold"/>
                                        <p:tgtEl>
                                          <p:spTgt spid="84"/>
                                        </p:tgtEl>
                                        <p:attrNameLst>
                                          <p:attrName>ppt_x</p:attrName>
                                        </p:attrNameLst>
                                      </p:cBhvr>
                                      <p:tavLst>
                                        <p:tav tm="0">
                                          <p:val>
                                            <p:strVal val="1+#ppt_w/2"/>
                                          </p:val>
                                        </p:tav>
                                        <p:tav tm="100000">
                                          <p:val>
                                            <p:strVal val="#ppt_x"/>
                                          </p:val>
                                        </p:tav>
                                      </p:tavLst>
                                    </p:anim>
                                    <p:anim calcmode="lin" valueType="num">
                                      <p:cBhvr additive="base">
                                        <p:cTn id="38" dur="300" fill="hold"/>
                                        <p:tgtEl>
                                          <p:spTgt spid="84"/>
                                        </p:tgtEl>
                                        <p:attrNameLst>
                                          <p:attrName>ppt_y</p:attrName>
                                        </p:attrNameLst>
                                      </p:cBhvr>
                                      <p:tavLst>
                                        <p:tav tm="0">
                                          <p:val>
                                            <p:strVal val="#ppt_y"/>
                                          </p:val>
                                        </p:tav>
                                        <p:tav tm="100000">
                                          <p:val>
                                            <p:strVal val="#ppt_y"/>
                                          </p:val>
                                        </p:tav>
                                      </p:tavLst>
                                    </p:anim>
                                  </p:childTnLst>
                                </p:cTn>
                              </p:par>
                            </p:childTnLst>
                          </p:cTn>
                        </p:par>
                        <p:par>
                          <p:cTn id="39" fill="hold">
                            <p:stCondLst>
                              <p:cond delay="2600"/>
                            </p:stCondLst>
                            <p:childTnLst>
                              <p:par>
                                <p:cTn id="40" presetID="53" presetClass="entr" presetSubtype="16" fill="hold" nodeType="afterEffect">
                                  <p:stCondLst>
                                    <p:cond delay="0"/>
                                  </p:stCondLst>
                                  <p:childTnLst>
                                    <p:set>
                                      <p:cBhvr>
                                        <p:cTn id="41" dur="1" fill="hold">
                                          <p:stCondLst>
                                            <p:cond delay="0"/>
                                          </p:stCondLst>
                                        </p:cTn>
                                        <p:tgtEl>
                                          <p:spTgt spid="118"/>
                                        </p:tgtEl>
                                        <p:attrNameLst>
                                          <p:attrName>style.visibility</p:attrName>
                                        </p:attrNameLst>
                                      </p:cBhvr>
                                      <p:to>
                                        <p:strVal val="visible"/>
                                      </p:to>
                                    </p:set>
                                    <p:anim calcmode="lin" valueType="num">
                                      <p:cBhvr>
                                        <p:cTn id="42" dur="300" fill="hold"/>
                                        <p:tgtEl>
                                          <p:spTgt spid="118"/>
                                        </p:tgtEl>
                                        <p:attrNameLst>
                                          <p:attrName>ppt_w</p:attrName>
                                        </p:attrNameLst>
                                      </p:cBhvr>
                                      <p:tavLst>
                                        <p:tav tm="0">
                                          <p:val>
                                            <p:fltVal val="0"/>
                                          </p:val>
                                        </p:tav>
                                        <p:tav tm="100000">
                                          <p:val>
                                            <p:strVal val="#ppt_w"/>
                                          </p:val>
                                        </p:tav>
                                      </p:tavLst>
                                    </p:anim>
                                    <p:anim calcmode="lin" valueType="num">
                                      <p:cBhvr>
                                        <p:cTn id="43" dur="300" fill="hold"/>
                                        <p:tgtEl>
                                          <p:spTgt spid="118"/>
                                        </p:tgtEl>
                                        <p:attrNameLst>
                                          <p:attrName>ppt_h</p:attrName>
                                        </p:attrNameLst>
                                      </p:cBhvr>
                                      <p:tavLst>
                                        <p:tav tm="0">
                                          <p:val>
                                            <p:fltVal val="0"/>
                                          </p:val>
                                        </p:tav>
                                        <p:tav tm="100000">
                                          <p:val>
                                            <p:strVal val="#ppt_h"/>
                                          </p:val>
                                        </p:tav>
                                      </p:tavLst>
                                    </p:anim>
                                    <p:animEffect transition="in" filter="fade">
                                      <p:cBhvr>
                                        <p:cTn id="44" dur="300"/>
                                        <p:tgtEl>
                                          <p:spTgt spid="118"/>
                                        </p:tgtEl>
                                      </p:cBhvr>
                                    </p:animEffect>
                                  </p:childTnLst>
                                </p:cTn>
                              </p:par>
                            </p:childTnLst>
                          </p:cTn>
                        </p:par>
                        <p:par>
                          <p:cTn id="45" fill="hold">
                            <p:stCondLst>
                              <p:cond delay="2900"/>
                            </p:stCondLst>
                            <p:childTnLst>
                              <p:par>
                                <p:cTn id="46" presetID="2" presetClass="entr" presetSubtype="2" fill="hold" grpId="0" nodeType="afterEffect">
                                  <p:stCondLst>
                                    <p:cond delay="0"/>
                                  </p:stCondLst>
                                  <p:childTnLst>
                                    <p:set>
                                      <p:cBhvr>
                                        <p:cTn id="47" dur="1" fill="hold">
                                          <p:stCondLst>
                                            <p:cond delay="0"/>
                                          </p:stCondLst>
                                        </p:cTn>
                                        <p:tgtEl>
                                          <p:spTgt spid="85"/>
                                        </p:tgtEl>
                                        <p:attrNameLst>
                                          <p:attrName>style.visibility</p:attrName>
                                        </p:attrNameLst>
                                      </p:cBhvr>
                                      <p:to>
                                        <p:strVal val="visible"/>
                                      </p:to>
                                    </p:set>
                                    <p:anim calcmode="lin" valueType="num">
                                      <p:cBhvr additive="base">
                                        <p:cTn id="48" dur="300" fill="hold"/>
                                        <p:tgtEl>
                                          <p:spTgt spid="85"/>
                                        </p:tgtEl>
                                        <p:attrNameLst>
                                          <p:attrName>ppt_x</p:attrName>
                                        </p:attrNameLst>
                                      </p:cBhvr>
                                      <p:tavLst>
                                        <p:tav tm="0">
                                          <p:val>
                                            <p:strVal val="1+#ppt_w/2"/>
                                          </p:val>
                                        </p:tav>
                                        <p:tav tm="100000">
                                          <p:val>
                                            <p:strVal val="#ppt_x"/>
                                          </p:val>
                                        </p:tav>
                                      </p:tavLst>
                                    </p:anim>
                                    <p:anim calcmode="lin" valueType="num">
                                      <p:cBhvr additive="base">
                                        <p:cTn id="49" dur="300" fill="hold"/>
                                        <p:tgtEl>
                                          <p:spTgt spid="85"/>
                                        </p:tgtEl>
                                        <p:attrNameLst>
                                          <p:attrName>ppt_y</p:attrName>
                                        </p:attrNameLst>
                                      </p:cBhvr>
                                      <p:tavLst>
                                        <p:tav tm="0">
                                          <p:val>
                                            <p:strVal val="#ppt_y"/>
                                          </p:val>
                                        </p:tav>
                                        <p:tav tm="100000">
                                          <p:val>
                                            <p:strVal val="#ppt_y"/>
                                          </p:val>
                                        </p:tav>
                                      </p:tavLst>
                                    </p:anim>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 calcmode="lin" valueType="num">
                                      <p:cBhvr>
                                        <p:cTn id="53" dur="300" fill="hold"/>
                                        <p:tgtEl>
                                          <p:spTgt spid="124"/>
                                        </p:tgtEl>
                                        <p:attrNameLst>
                                          <p:attrName>ppt_w</p:attrName>
                                        </p:attrNameLst>
                                      </p:cBhvr>
                                      <p:tavLst>
                                        <p:tav tm="0">
                                          <p:val>
                                            <p:fltVal val="0"/>
                                          </p:val>
                                        </p:tav>
                                        <p:tav tm="100000">
                                          <p:val>
                                            <p:strVal val="#ppt_w"/>
                                          </p:val>
                                        </p:tav>
                                      </p:tavLst>
                                    </p:anim>
                                    <p:anim calcmode="lin" valueType="num">
                                      <p:cBhvr>
                                        <p:cTn id="54" dur="300" fill="hold"/>
                                        <p:tgtEl>
                                          <p:spTgt spid="124"/>
                                        </p:tgtEl>
                                        <p:attrNameLst>
                                          <p:attrName>ppt_h</p:attrName>
                                        </p:attrNameLst>
                                      </p:cBhvr>
                                      <p:tavLst>
                                        <p:tav tm="0">
                                          <p:val>
                                            <p:fltVal val="0"/>
                                          </p:val>
                                        </p:tav>
                                        <p:tav tm="100000">
                                          <p:val>
                                            <p:strVal val="#ppt_h"/>
                                          </p:val>
                                        </p:tav>
                                      </p:tavLst>
                                    </p:anim>
                                    <p:animEffect transition="in" filter="fade">
                                      <p:cBhvr>
                                        <p:cTn id="55" dur="300"/>
                                        <p:tgtEl>
                                          <p:spTgt spid="124"/>
                                        </p:tgtEl>
                                      </p:cBhvr>
                                    </p:animEffect>
                                  </p:childTnLst>
                                </p:cTn>
                              </p:par>
                            </p:childTnLst>
                          </p:cTn>
                        </p:par>
                        <p:par>
                          <p:cTn id="56" fill="hold">
                            <p:stCondLst>
                              <p:cond delay="3500"/>
                            </p:stCondLst>
                            <p:childTnLst>
                              <p:par>
                                <p:cTn id="57" presetID="2" presetClass="entr" presetSubtype="2" fill="hold" grpId="0" nodeType="afterEffect">
                                  <p:stCondLst>
                                    <p:cond delay="0"/>
                                  </p:stCondLst>
                                  <p:childTnLst>
                                    <p:set>
                                      <p:cBhvr>
                                        <p:cTn id="58" dur="1" fill="hold">
                                          <p:stCondLst>
                                            <p:cond delay="0"/>
                                          </p:stCondLst>
                                        </p:cTn>
                                        <p:tgtEl>
                                          <p:spTgt spid="86"/>
                                        </p:tgtEl>
                                        <p:attrNameLst>
                                          <p:attrName>style.visibility</p:attrName>
                                        </p:attrNameLst>
                                      </p:cBhvr>
                                      <p:to>
                                        <p:strVal val="visible"/>
                                      </p:to>
                                    </p:set>
                                    <p:anim calcmode="lin" valueType="num">
                                      <p:cBhvr additive="base">
                                        <p:cTn id="59" dur="300" fill="hold"/>
                                        <p:tgtEl>
                                          <p:spTgt spid="86"/>
                                        </p:tgtEl>
                                        <p:attrNameLst>
                                          <p:attrName>ppt_x</p:attrName>
                                        </p:attrNameLst>
                                      </p:cBhvr>
                                      <p:tavLst>
                                        <p:tav tm="0">
                                          <p:val>
                                            <p:strVal val="1+#ppt_w/2"/>
                                          </p:val>
                                        </p:tav>
                                        <p:tav tm="100000">
                                          <p:val>
                                            <p:strVal val="#ppt_x"/>
                                          </p:val>
                                        </p:tav>
                                      </p:tavLst>
                                    </p:anim>
                                    <p:anim calcmode="lin" valueType="num">
                                      <p:cBhvr additive="base">
                                        <p:cTn id="60" dur="300" fill="hold"/>
                                        <p:tgtEl>
                                          <p:spTgt spid="86"/>
                                        </p:tgtEl>
                                        <p:attrNameLst>
                                          <p:attrName>ppt_y</p:attrName>
                                        </p:attrNameLst>
                                      </p:cBhvr>
                                      <p:tavLst>
                                        <p:tav tm="0">
                                          <p:val>
                                            <p:strVal val="#ppt_y"/>
                                          </p:val>
                                        </p:tav>
                                        <p:tav tm="100000">
                                          <p:val>
                                            <p:strVal val="#ppt_y"/>
                                          </p:val>
                                        </p:tav>
                                      </p:tavLst>
                                    </p:anim>
                                  </p:childTnLst>
                                </p:cTn>
                              </p:par>
                            </p:childTnLst>
                          </p:cTn>
                        </p:par>
                        <p:par>
                          <p:cTn id="61" fill="hold">
                            <p:stCondLst>
                              <p:cond delay="3800"/>
                            </p:stCondLst>
                            <p:childTnLst>
                              <p:par>
                                <p:cTn id="62" presetID="53" presetClass="entr" presetSubtype="16" fill="hold" nodeType="afterEffect">
                                  <p:stCondLst>
                                    <p:cond delay="0"/>
                                  </p:stCondLst>
                                  <p:childTnLst>
                                    <p:set>
                                      <p:cBhvr>
                                        <p:cTn id="63" dur="1" fill="hold">
                                          <p:stCondLst>
                                            <p:cond delay="0"/>
                                          </p:stCondLst>
                                        </p:cTn>
                                        <p:tgtEl>
                                          <p:spTgt spid="112"/>
                                        </p:tgtEl>
                                        <p:attrNameLst>
                                          <p:attrName>style.visibility</p:attrName>
                                        </p:attrNameLst>
                                      </p:cBhvr>
                                      <p:to>
                                        <p:strVal val="visible"/>
                                      </p:to>
                                    </p:set>
                                    <p:anim calcmode="lin" valueType="num">
                                      <p:cBhvr>
                                        <p:cTn id="64" dur="300" fill="hold"/>
                                        <p:tgtEl>
                                          <p:spTgt spid="112"/>
                                        </p:tgtEl>
                                        <p:attrNameLst>
                                          <p:attrName>ppt_w</p:attrName>
                                        </p:attrNameLst>
                                      </p:cBhvr>
                                      <p:tavLst>
                                        <p:tav tm="0">
                                          <p:val>
                                            <p:fltVal val="0"/>
                                          </p:val>
                                        </p:tav>
                                        <p:tav tm="100000">
                                          <p:val>
                                            <p:strVal val="#ppt_w"/>
                                          </p:val>
                                        </p:tav>
                                      </p:tavLst>
                                    </p:anim>
                                    <p:anim calcmode="lin" valueType="num">
                                      <p:cBhvr>
                                        <p:cTn id="65" dur="300" fill="hold"/>
                                        <p:tgtEl>
                                          <p:spTgt spid="112"/>
                                        </p:tgtEl>
                                        <p:attrNameLst>
                                          <p:attrName>ppt_h</p:attrName>
                                        </p:attrNameLst>
                                      </p:cBhvr>
                                      <p:tavLst>
                                        <p:tav tm="0">
                                          <p:val>
                                            <p:fltVal val="0"/>
                                          </p:val>
                                        </p:tav>
                                        <p:tav tm="100000">
                                          <p:val>
                                            <p:strVal val="#ppt_h"/>
                                          </p:val>
                                        </p:tav>
                                      </p:tavLst>
                                    </p:anim>
                                    <p:animEffect transition="in" filter="fade">
                                      <p:cBhvr>
                                        <p:cTn id="66" dur="300"/>
                                        <p:tgtEl>
                                          <p:spTgt spid="112"/>
                                        </p:tgtEl>
                                      </p:cBhvr>
                                    </p:animEffect>
                                  </p:childTnLst>
                                </p:cTn>
                              </p:par>
                            </p:childTnLst>
                          </p:cTn>
                        </p:par>
                        <p:par>
                          <p:cTn id="67" fill="hold">
                            <p:stCondLst>
                              <p:cond delay="4100"/>
                            </p:stCondLst>
                            <p:childTnLst>
                              <p:par>
                                <p:cTn id="68" presetID="2" presetClass="entr" presetSubtype="2"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300" fill="hold"/>
                                        <p:tgtEl>
                                          <p:spTgt spid="87"/>
                                        </p:tgtEl>
                                        <p:attrNameLst>
                                          <p:attrName>ppt_x</p:attrName>
                                        </p:attrNameLst>
                                      </p:cBhvr>
                                      <p:tavLst>
                                        <p:tav tm="0">
                                          <p:val>
                                            <p:strVal val="1+#ppt_w/2"/>
                                          </p:val>
                                        </p:tav>
                                        <p:tav tm="100000">
                                          <p:val>
                                            <p:strVal val="#ppt_x"/>
                                          </p:val>
                                        </p:tav>
                                      </p:tavLst>
                                    </p:anim>
                                    <p:anim calcmode="lin" valueType="num">
                                      <p:cBhvr additive="base">
                                        <p:cTn id="71" dur="3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组合 157"/>
          <p:cNvGrpSpPr/>
          <p:nvPr/>
        </p:nvGrpSpPr>
        <p:grpSpPr>
          <a:xfrm>
            <a:off x="7148598" y="1557332"/>
            <a:ext cx="743182" cy="743181"/>
            <a:chOff x="4293355" y="3074389"/>
            <a:chExt cx="440084" cy="440084"/>
          </a:xfrm>
        </p:grpSpPr>
        <p:sp>
          <p:nvSpPr>
            <p:cNvPr id="159" name="椭圆 158"/>
            <p:cNvSpPr/>
            <p:nvPr/>
          </p:nvSpPr>
          <p:spPr>
            <a:xfrm>
              <a:off x="4293355" y="3074389"/>
              <a:ext cx="440084" cy="440084"/>
            </a:xfrm>
            <a:prstGeom prst="ellipse">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0" name="组合 159"/>
            <p:cNvGrpSpPr/>
            <p:nvPr/>
          </p:nvGrpSpPr>
          <p:grpSpPr>
            <a:xfrm>
              <a:off x="4437444" y="3184699"/>
              <a:ext cx="151907" cy="219466"/>
              <a:chOff x="6689725" y="4826000"/>
              <a:chExt cx="588963" cy="850901"/>
            </a:xfrm>
          </p:grpSpPr>
          <p:sp>
            <p:nvSpPr>
              <p:cNvPr id="161"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2"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3"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64" name="组合 163"/>
          <p:cNvGrpSpPr/>
          <p:nvPr/>
        </p:nvGrpSpPr>
        <p:grpSpPr>
          <a:xfrm>
            <a:off x="9912119" y="1557332"/>
            <a:ext cx="743182" cy="743181"/>
            <a:chOff x="6438167" y="2632898"/>
            <a:chExt cx="440084" cy="440084"/>
          </a:xfrm>
        </p:grpSpPr>
        <p:sp>
          <p:nvSpPr>
            <p:cNvPr id="165" name="椭圆 164"/>
            <p:cNvSpPr/>
            <p:nvPr/>
          </p:nvSpPr>
          <p:spPr>
            <a:xfrm>
              <a:off x="6438167" y="2632898"/>
              <a:ext cx="440084" cy="440084"/>
            </a:xfrm>
            <a:prstGeom prst="ellipse">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6" name="组合 165"/>
            <p:cNvGrpSpPr/>
            <p:nvPr/>
          </p:nvGrpSpPr>
          <p:grpSpPr>
            <a:xfrm>
              <a:off x="6546634" y="2743208"/>
              <a:ext cx="223152" cy="219466"/>
              <a:chOff x="5294313" y="6135688"/>
              <a:chExt cx="865188" cy="850900"/>
            </a:xfrm>
          </p:grpSpPr>
          <p:sp>
            <p:nvSpPr>
              <p:cNvPr id="167"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8"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9"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0"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72" name="组合 171"/>
          <p:cNvGrpSpPr/>
          <p:nvPr/>
        </p:nvGrpSpPr>
        <p:grpSpPr>
          <a:xfrm>
            <a:off x="4385077" y="1557332"/>
            <a:ext cx="743182" cy="743181"/>
            <a:chOff x="3225712" y="2624053"/>
            <a:chExt cx="440084" cy="440084"/>
          </a:xfrm>
        </p:grpSpPr>
        <p:sp>
          <p:nvSpPr>
            <p:cNvPr id="173" name="椭圆 172"/>
            <p:cNvSpPr/>
            <p:nvPr/>
          </p:nvSpPr>
          <p:spPr>
            <a:xfrm>
              <a:off x="3225712" y="2624053"/>
              <a:ext cx="440084" cy="440084"/>
            </a:xfrm>
            <a:prstGeom prst="ellipse">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74" name="组合 173"/>
            <p:cNvGrpSpPr/>
            <p:nvPr/>
          </p:nvGrpSpPr>
          <p:grpSpPr>
            <a:xfrm>
              <a:off x="3335817" y="2734363"/>
              <a:ext cx="219875" cy="219466"/>
              <a:chOff x="4064000" y="6135688"/>
              <a:chExt cx="852488" cy="850900"/>
            </a:xfrm>
          </p:grpSpPr>
          <p:sp>
            <p:nvSpPr>
              <p:cNvPr id="175"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6"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7"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8"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9"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0"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1"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2"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3"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4"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5"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86" name="矩形 185"/>
          <p:cNvSpPr/>
          <p:nvPr/>
        </p:nvSpPr>
        <p:spPr>
          <a:xfrm>
            <a:off x="739419" y="2811892"/>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grpSp>
        <p:nvGrpSpPr>
          <p:cNvPr id="187" name="组合 186"/>
          <p:cNvGrpSpPr/>
          <p:nvPr/>
        </p:nvGrpSpPr>
        <p:grpSpPr>
          <a:xfrm>
            <a:off x="1621557" y="1557332"/>
            <a:ext cx="743182" cy="743181"/>
            <a:chOff x="2139017" y="3437940"/>
            <a:chExt cx="440084" cy="440084"/>
          </a:xfrm>
        </p:grpSpPr>
        <p:sp>
          <p:nvSpPr>
            <p:cNvPr id="188" name="椭圆 187"/>
            <p:cNvSpPr/>
            <p:nvPr/>
          </p:nvSpPr>
          <p:spPr>
            <a:xfrm>
              <a:off x="2139017" y="3437940"/>
              <a:ext cx="440084" cy="440084"/>
            </a:xfrm>
            <a:prstGeom prst="ellipse">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9" name="组合 188"/>
            <p:cNvGrpSpPr/>
            <p:nvPr/>
          </p:nvGrpSpPr>
          <p:grpSpPr>
            <a:xfrm>
              <a:off x="2248713" y="3548250"/>
              <a:ext cx="220694" cy="219466"/>
              <a:chOff x="4083050" y="4826000"/>
              <a:chExt cx="855663" cy="850900"/>
            </a:xfrm>
          </p:grpSpPr>
          <p:sp>
            <p:nvSpPr>
              <p:cNvPr id="190"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1"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2"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93" name="右大括号 192"/>
          <p:cNvSpPr/>
          <p:nvPr/>
        </p:nvSpPr>
        <p:spPr>
          <a:xfrm rot="16200000">
            <a:off x="1893770" y="1256854"/>
            <a:ext cx="198764" cy="2544901"/>
          </a:xfrm>
          <a:prstGeom prst="rightBrace">
            <a:avLst>
              <a:gd name="adj1" fmla="val 49086"/>
              <a:gd name="adj2" fmla="val 50000"/>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4" name="左中括号 193"/>
          <p:cNvSpPr/>
          <p:nvPr/>
        </p:nvSpPr>
        <p:spPr>
          <a:xfrm rot="16200000">
            <a:off x="1944969" y="1404424"/>
            <a:ext cx="96373" cy="2544902"/>
          </a:xfrm>
          <a:prstGeom prst="leftBracket">
            <a:avLst>
              <a:gd name="adj" fmla="val 97793"/>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5" name="矩形 194"/>
          <p:cNvSpPr/>
          <p:nvPr/>
        </p:nvSpPr>
        <p:spPr>
          <a:xfrm>
            <a:off x="3502940"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196" name="右大括号 195"/>
          <p:cNvSpPr/>
          <p:nvPr/>
        </p:nvSpPr>
        <p:spPr>
          <a:xfrm rot="16200000">
            <a:off x="4657291" y="1256855"/>
            <a:ext cx="198764" cy="2544901"/>
          </a:xfrm>
          <a:prstGeom prst="rightBrace">
            <a:avLst>
              <a:gd name="adj1" fmla="val 49086"/>
              <a:gd name="adj2" fmla="val 50000"/>
            </a:avLst>
          </a:prstGeom>
          <a:ln w="9525">
            <a:solidFill>
              <a:schemeClr val="accent4"/>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7" name="左中括号 196"/>
          <p:cNvSpPr/>
          <p:nvPr/>
        </p:nvSpPr>
        <p:spPr>
          <a:xfrm rot="16200000">
            <a:off x="4708490" y="1404426"/>
            <a:ext cx="96373" cy="2544902"/>
          </a:xfrm>
          <a:prstGeom prst="leftBracket">
            <a:avLst>
              <a:gd name="adj" fmla="val 97793"/>
            </a:avLst>
          </a:prstGeom>
          <a:ln w="9525">
            <a:solidFill>
              <a:schemeClr val="accent4"/>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8" name="矩形 197"/>
          <p:cNvSpPr/>
          <p:nvPr/>
        </p:nvSpPr>
        <p:spPr>
          <a:xfrm>
            <a:off x="6266462"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199" name="右大括号 198"/>
          <p:cNvSpPr/>
          <p:nvPr/>
        </p:nvSpPr>
        <p:spPr>
          <a:xfrm rot="16200000">
            <a:off x="7420813" y="1256855"/>
            <a:ext cx="198764" cy="2544901"/>
          </a:xfrm>
          <a:prstGeom prst="rightBrace">
            <a:avLst>
              <a:gd name="adj1" fmla="val 49086"/>
              <a:gd name="adj2" fmla="val 50000"/>
            </a:avLst>
          </a:prstGeom>
          <a:ln w="9525">
            <a:solidFill>
              <a:schemeClr val="accent3"/>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0" name="左中括号 199"/>
          <p:cNvSpPr/>
          <p:nvPr/>
        </p:nvSpPr>
        <p:spPr>
          <a:xfrm rot="16200000">
            <a:off x="7472011" y="1404426"/>
            <a:ext cx="96373" cy="2544902"/>
          </a:xfrm>
          <a:prstGeom prst="leftBracket">
            <a:avLst>
              <a:gd name="adj" fmla="val 97793"/>
            </a:avLst>
          </a:prstGeom>
          <a:ln w="9525">
            <a:solidFill>
              <a:schemeClr val="accent3"/>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1" name="矩形 200"/>
          <p:cNvSpPr/>
          <p:nvPr/>
        </p:nvSpPr>
        <p:spPr>
          <a:xfrm>
            <a:off x="9029979"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02" name="右大括号 201"/>
          <p:cNvSpPr/>
          <p:nvPr/>
        </p:nvSpPr>
        <p:spPr>
          <a:xfrm rot="16200000">
            <a:off x="10184330" y="1256855"/>
            <a:ext cx="198764" cy="2544901"/>
          </a:xfrm>
          <a:prstGeom prst="rightBrace">
            <a:avLst>
              <a:gd name="adj1" fmla="val 49086"/>
              <a:gd name="adj2" fmla="val 50000"/>
            </a:avLst>
          </a:prstGeom>
          <a:ln w="9525">
            <a:solidFill>
              <a:schemeClr val="accent2"/>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3" name="左中括号 202"/>
          <p:cNvSpPr/>
          <p:nvPr/>
        </p:nvSpPr>
        <p:spPr>
          <a:xfrm rot="16200000">
            <a:off x="10235529" y="1404426"/>
            <a:ext cx="96373" cy="2544902"/>
          </a:xfrm>
          <a:prstGeom prst="leftBracket">
            <a:avLst>
              <a:gd name="adj" fmla="val 97793"/>
            </a:avLst>
          </a:prstGeom>
          <a:ln w="9525">
            <a:solidFill>
              <a:schemeClr val="accent2"/>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3028008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7"/>
                                        </p:tgtEl>
                                        <p:attrNameLst>
                                          <p:attrName>style.visibility</p:attrName>
                                        </p:attrNameLst>
                                      </p:cBhvr>
                                      <p:to>
                                        <p:strVal val="visible"/>
                                      </p:to>
                                    </p:set>
                                    <p:anim calcmode="lin" valueType="num">
                                      <p:cBhvr>
                                        <p:cTn id="7" dur="300" fill="hold"/>
                                        <p:tgtEl>
                                          <p:spTgt spid="187"/>
                                        </p:tgtEl>
                                        <p:attrNameLst>
                                          <p:attrName>ppt_w</p:attrName>
                                        </p:attrNameLst>
                                      </p:cBhvr>
                                      <p:tavLst>
                                        <p:tav tm="0">
                                          <p:val>
                                            <p:fltVal val="0"/>
                                          </p:val>
                                        </p:tav>
                                        <p:tav tm="100000">
                                          <p:val>
                                            <p:strVal val="#ppt_w"/>
                                          </p:val>
                                        </p:tav>
                                      </p:tavLst>
                                    </p:anim>
                                    <p:anim calcmode="lin" valueType="num">
                                      <p:cBhvr>
                                        <p:cTn id="8" dur="300" fill="hold"/>
                                        <p:tgtEl>
                                          <p:spTgt spid="187"/>
                                        </p:tgtEl>
                                        <p:attrNameLst>
                                          <p:attrName>ppt_h</p:attrName>
                                        </p:attrNameLst>
                                      </p:cBhvr>
                                      <p:tavLst>
                                        <p:tav tm="0">
                                          <p:val>
                                            <p:fltVal val="0"/>
                                          </p:val>
                                        </p:tav>
                                        <p:tav tm="100000">
                                          <p:val>
                                            <p:strVal val="#ppt_h"/>
                                          </p:val>
                                        </p:tav>
                                      </p:tavLst>
                                    </p:anim>
                                    <p:animEffect transition="in" filter="fade">
                                      <p:cBhvr>
                                        <p:cTn id="9" dur="300"/>
                                        <p:tgtEl>
                                          <p:spTgt spid="187"/>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193"/>
                                        </p:tgtEl>
                                        <p:attrNameLst>
                                          <p:attrName>style.visibility</p:attrName>
                                        </p:attrNameLst>
                                      </p:cBhvr>
                                      <p:to>
                                        <p:strVal val="visible"/>
                                      </p:to>
                                    </p:set>
                                    <p:animEffect transition="in" filter="fade">
                                      <p:cBhvr>
                                        <p:cTn id="13" dur="300"/>
                                        <p:tgtEl>
                                          <p:spTgt spid="19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4"/>
                                        </p:tgtEl>
                                        <p:attrNameLst>
                                          <p:attrName>style.visibility</p:attrName>
                                        </p:attrNameLst>
                                      </p:cBhvr>
                                      <p:to>
                                        <p:strVal val="visible"/>
                                      </p:to>
                                    </p:set>
                                    <p:animEffect transition="in" filter="fade">
                                      <p:cBhvr>
                                        <p:cTn id="16" dur="300"/>
                                        <p:tgtEl>
                                          <p:spTgt spid="194"/>
                                        </p:tgtEl>
                                      </p:cBhvr>
                                    </p:animEffect>
                                  </p:childTnLst>
                                </p:cTn>
                              </p:par>
                            </p:childTnLst>
                          </p:cTn>
                        </p:par>
                        <p:par>
                          <p:cTn id="17" fill="hold">
                            <p:stCondLst>
                              <p:cond delay="600"/>
                            </p:stCondLst>
                            <p:childTnLst>
                              <p:par>
                                <p:cTn id="18" presetID="42" presetClass="path" presetSubtype="0" accel="50000" decel="50000" fill="hold" grpId="1" nodeType="afterEffect">
                                  <p:stCondLst>
                                    <p:cond delay="0"/>
                                  </p:stCondLst>
                                  <p:childTnLst>
                                    <p:animMotion origin="layout" path="M 1.94444E-6 -2.09877E-6 L 1.94444E-6 0.41729 " pathEditMode="relative" rAng="0" ptsTypes="AA">
                                      <p:cBhvr>
                                        <p:cTn id="19" dur="500" fill="hold"/>
                                        <p:tgtEl>
                                          <p:spTgt spid="194"/>
                                        </p:tgtEl>
                                        <p:attrNameLst>
                                          <p:attrName>ppt_x</p:attrName>
                                          <p:attrName>ppt_y</p:attrName>
                                        </p:attrNameLst>
                                      </p:cBhvr>
                                      <p:rCtr x="0" y="20864"/>
                                    </p:animMotion>
                                  </p:childTnLst>
                                </p:cTn>
                              </p:par>
                            </p:childTnLst>
                          </p:cTn>
                        </p:par>
                        <p:par>
                          <p:cTn id="20" fill="hold">
                            <p:stCondLst>
                              <p:cond delay="1100"/>
                            </p:stCondLst>
                            <p:childTnLst>
                              <p:par>
                                <p:cTn id="21" presetID="10" presetClass="entr" presetSubtype="0" fill="hold" grpId="0" nodeType="afterEffect">
                                  <p:stCondLst>
                                    <p:cond delay="0"/>
                                  </p:stCondLst>
                                  <p:childTnLst>
                                    <p:set>
                                      <p:cBhvr>
                                        <p:cTn id="22" dur="1" fill="hold">
                                          <p:stCondLst>
                                            <p:cond delay="0"/>
                                          </p:stCondLst>
                                        </p:cTn>
                                        <p:tgtEl>
                                          <p:spTgt spid="186"/>
                                        </p:tgtEl>
                                        <p:attrNameLst>
                                          <p:attrName>style.visibility</p:attrName>
                                        </p:attrNameLst>
                                      </p:cBhvr>
                                      <p:to>
                                        <p:strVal val="visible"/>
                                      </p:to>
                                    </p:set>
                                    <p:animEffect transition="in" filter="fade">
                                      <p:cBhvr>
                                        <p:cTn id="23" dur="300"/>
                                        <p:tgtEl>
                                          <p:spTgt spid="186"/>
                                        </p:tgtEl>
                                      </p:cBhvr>
                                    </p:animEffect>
                                  </p:childTnLst>
                                </p:cTn>
                              </p:par>
                            </p:childTnLst>
                          </p:cTn>
                        </p:par>
                        <p:par>
                          <p:cTn id="24" fill="hold">
                            <p:stCondLst>
                              <p:cond delay="1400"/>
                            </p:stCondLst>
                            <p:childTnLst>
                              <p:par>
                                <p:cTn id="25" presetID="53" presetClass="entr" presetSubtype="16" fill="hold" nodeType="afterEffect">
                                  <p:stCondLst>
                                    <p:cond delay="0"/>
                                  </p:stCondLst>
                                  <p:childTnLst>
                                    <p:set>
                                      <p:cBhvr>
                                        <p:cTn id="26" dur="1" fill="hold">
                                          <p:stCondLst>
                                            <p:cond delay="0"/>
                                          </p:stCondLst>
                                        </p:cTn>
                                        <p:tgtEl>
                                          <p:spTgt spid="172"/>
                                        </p:tgtEl>
                                        <p:attrNameLst>
                                          <p:attrName>style.visibility</p:attrName>
                                        </p:attrNameLst>
                                      </p:cBhvr>
                                      <p:to>
                                        <p:strVal val="visible"/>
                                      </p:to>
                                    </p:set>
                                    <p:anim calcmode="lin" valueType="num">
                                      <p:cBhvr>
                                        <p:cTn id="27" dur="300" fill="hold"/>
                                        <p:tgtEl>
                                          <p:spTgt spid="172"/>
                                        </p:tgtEl>
                                        <p:attrNameLst>
                                          <p:attrName>ppt_w</p:attrName>
                                        </p:attrNameLst>
                                      </p:cBhvr>
                                      <p:tavLst>
                                        <p:tav tm="0">
                                          <p:val>
                                            <p:fltVal val="0"/>
                                          </p:val>
                                        </p:tav>
                                        <p:tav tm="100000">
                                          <p:val>
                                            <p:strVal val="#ppt_w"/>
                                          </p:val>
                                        </p:tav>
                                      </p:tavLst>
                                    </p:anim>
                                    <p:anim calcmode="lin" valueType="num">
                                      <p:cBhvr>
                                        <p:cTn id="28" dur="300" fill="hold"/>
                                        <p:tgtEl>
                                          <p:spTgt spid="172"/>
                                        </p:tgtEl>
                                        <p:attrNameLst>
                                          <p:attrName>ppt_h</p:attrName>
                                        </p:attrNameLst>
                                      </p:cBhvr>
                                      <p:tavLst>
                                        <p:tav tm="0">
                                          <p:val>
                                            <p:fltVal val="0"/>
                                          </p:val>
                                        </p:tav>
                                        <p:tav tm="100000">
                                          <p:val>
                                            <p:strVal val="#ppt_h"/>
                                          </p:val>
                                        </p:tav>
                                      </p:tavLst>
                                    </p:anim>
                                    <p:animEffect transition="in" filter="fade">
                                      <p:cBhvr>
                                        <p:cTn id="29" dur="300"/>
                                        <p:tgtEl>
                                          <p:spTgt spid="172"/>
                                        </p:tgtEl>
                                      </p:cBhvr>
                                    </p:animEffect>
                                  </p:childTnLst>
                                </p:cTn>
                              </p:par>
                            </p:childTnLst>
                          </p:cTn>
                        </p:par>
                        <p:par>
                          <p:cTn id="30" fill="hold">
                            <p:stCondLst>
                              <p:cond delay="1700"/>
                            </p:stCondLst>
                            <p:childTnLst>
                              <p:par>
                                <p:cTn id="31" presetID="10" presetClass="entr" presetSubtype="0" fill="hold" grpId="0" nodeType="afterEffect">
                                  <p:stCondLst>
                                    <p:cond delay="0"/>
                                  </p:stCondLst>
                                  <p:childTnLst>
                                    <p:set>
                                      <p:cBhvr>
                                        <p:cTn id="32" dur="1" fill="hold">
                                          <p:stCondLst>
                                            <p:cond delay="0"/>
                                          </p:stCondLst>
                                        </p:cTn>
                                        <p:tgtEl>
                                          <p:spTgt spid="196"/>
                                        </p:tgtEl>
                                        <p:attrNameLst>
                                          <p:attrName>style.visibility</p:attrName>
                                        </p:attrNameLst>
                                      </p:cBhvr>
                                      <p:to>
                                        <p:strVal val="visible"/>
                                      </p:to>
                                    </p:set>
                                    <p:animEffect transition="in" filter="fade">
                                      <p:cBhvr>
                                        <p:cTn id="33" dur="300"/>
                                        <p:tgtEl>
                                          <p:spTgt spid="19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7"/>
                                        </p:tgtEl>
                                        <p:attrNameLst>
                                          <p:attrName>style.visibility</p:attrName>
                                        </p:attrNameLst>
                                      </p:cBhvr>
                                      <p:to>
                                        <p:strVal val="visible"/>
                                      </p:to>
                                    </p:set>
                                    <p:animEffect transition="in" filter="fade">
                                      <p:cBhvr>
                                        <p:cTn id="36" dur="300"/>
                                        <p:tgtEl>
                                          <p:spTgt spid="197"/>
                                        </p:tgtEl>
                                      </p:cBhvr>
                                    </p:animEffect>
                                  </p:childTnLst>
                                </p:cTn>
                              </p:par>
                            </p:childTnLst>
                          </p:cTn>
                        </p:par>
                        <p:par>
                          <p:cTn id="37" fill="hold">
                            <p:stCondLst>
                              <p:cond delay="2000"/>
                            </p:stCondLst>
                            <p:childTnLst>
                              <p:par>
                                <p:cTn id="38" presetID="42" presetClass="path" presetSubtype="0" accel="50000" decel="50000" fill="hold" grpId="1" nodeType="afterEffect">
                                  <p:stCondLst>
                                    <p:cond delay="0"/>
                                  </p:stCondLst>
                                  <p:childTnLst>
                                    <p:animMotion origin="layout" path="M -4.16667E-6 -2.09877E-6 L -4.16667E-6 0.41729 " pathEditMode="relative" rAng="0" ptsTypes="AA">
                                      <p:cBhvr>
                                        <p:cTn id="39" dur="500" fill="hold"/>
                                        <p:tgtEl>
                                          <p:spTgt spid="197"/>
                                        </p:tgtEl>
                                        <p:attrNameLst>
                                          <p:attrName>ppt_x</p:attrName>
                                          <p:attrName>ppt_y</p:attrName>
                                        </p:attrNameLst>
                                      </p:cBhvr>
                                      <p:rCtr x="0" y="20864"/>
                                    </p:animMotion>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195"/>
                                        </p:tgtEl>
                                        <p:attrNameLst>
                                          <p:attrName>style.visibility</p:attrName>
                                        </p:attrNameLst>
                                      </p:cBhvr>
                                      <p:to>
                                        <p:strVal val="visible"/>
                                      </p:to>
                                    </p:set>
                                    <p:animEffect transition="in" filter="fade">
                                      <p:cBhvr>
                                        <p:cTn id="43" dur="300"/>
                                        <p:tgtEl>
                                          <p:spTgt spid="195"/>
                                        </p:tgtEl>
                                      </p:cBhvr>
                                    </p:animEffect>
                                  </p:childTnLst>
                                </p:cTn>
                              </p:par>
                            </p:childTnLst>
                          </p:cTn>
                        </p:par>
                        <p:par>
                          <p:cTn id="44" fill="hold">
                            <p:stCondLst>
                              <p:cond delay="2800"/>
                            </p:stCondLst>
                            <p:childTnLst>
                              <p:par>
                                <p:cTn id="45" presetID="53" presetClass="entr" presetSubtype="16" fill="hold" nodeType="afterEffect">
                                  <p:stCondLst>
                                    <p:cond delay="0"/>
                                  </p:stCondLst>
                                  <p:childTnLst>
                                    <p:set>
                                      <p:cBhvr>
                                        <p:cTn id="46" dur="1" fill="hold">
                                          <p:stCondLst>
                                            <p:cond delay="0"/>
                                          </p:stCondLst>
                                        </p:cTn>
                                        <p:tgtEl>
                                          <p:spTgt spid="158"/>
                                        </p:tgtEl>
                                        <p:attrNameLst>
                                          <p:attrName>style.visibility</p:attrName>
                                        </p:attrNameLst>
                                      </p:cBhvr>
                                      <p:to>
                                        <p:strVal val="visible"/>
                                      </p:to>
                                    </p:set>
                                    <p:anim calcmode="lin" valueType="num">
                                      <p:cBhvr>
                                        <p:cTn id="47" dur="300" fill="hold"/>
                                        <p:tgtEl>
                                          <p:spTgt spid="158"/>
                                        </p:tgtEl>
                                        <p:attrNameLst>
                                          <p:attrName>ppt_w</p:attrName>
                                        </p:attrNameLst>
                                      </p:cBhvr>
                                      <p:tavLst>
                                        <p:tav tm="0">
                                          <p:val>
                                            <p:fltVal val="0"/>
                                          </p:val>
                                        </p:tav>
                                        <p:tav tm="100000">
                                          <p:val>
                                            <p:strVal val="#ppt_w"/>
                                          </p:val>
                                        </p:tav>
                                      </p:tavLst>
                                    </p:anim>
                                    <p:anim calcmode="lin" valueType="num">
                                      <p:cBhvr>
                                        <p:cTn id="48" dur="300" fill="hold"/>
                                        <p:tgtEl>
                                          <p:spTgt spid="158"/>
                                        </p:tgtEl>
                                        <p:attrNameLst>
                                          <p:attrName>ppt_h</p:attrName>
                                        </p:attrNameLst>
                                      </p:cBhvr>
                                      <p:tavLst>
                                        <p:tav tm="0">
                                          <p:val>
                                            <p:fltVal val="0"/>
                                          </p:val>
                                        </p:tav>
                                        <p:tav tm="100000">
                                          <p:val>
                                            <p:strVal val="#ppt_h"/>
                                          </p:val>
                                        </p:tav>
                                      </p:tavLst>
                                    </p:anim>
                                    <p:animEffect transition="in" filter="fade">
                                      <p:cBhvr>
                                        <p:cTn id="49" dur="300"/>
                                        <p:tgtEl>
                                          <p:spTgt spid="158"/>
                                        </p:tgtEl>
                                      </p:cBhvr>
                                    </p:animEffect>
                                  </p:childTnLst>
                                </p:cTn>
                              </p:par>
                            </p:childTnLst>
                          </p:cTn>
                        </p:par>
                        <p:par>
                          <p:cTn id="50" fill="hold">
                            <p:stCondLst>
                              <p:cond delay="3100"/>
                            </p:stCondLst>
                            <p:childTnLst>
                              <p:par>
                                <p:cTn id="51" presetID="10" presetClass="entr" presetSubtype="0" fill="hold" grpId="0" nodeType="afterEffect">
                                  <p:stCondLst>
                                    <p:cond delay="0"/>
                                  </p:stCondLst>
                                  <p:childTnLst>
                                    <p:set>
                                      <p:cBhvr>
                                        <p:cTn id="52" dur="1" fill="hold">
                                          <p:stCondLst>
                                            <p:cond delay="0"/>
                                          </p:stCondLst>
                                        </p:cTn>
                                        <p:tgtEl>
                                          <p:spTgt spid="199"/>
                                        </p:tgtEl>
                                        <p:attrNameLst>
                                          <p:attrName>style.visibility</p:attrName>
                                        </p:attrNameLst>
                                      </p:cBhvr>
                                      <p:to>
                                        <p:strVal val="visible"/>
                                      </p:to>
                                    </p:set>
                                    <p:animEffect transition="in" filter="fade">
                                      <p:cBhvr>
                                        <p:cTn id="53" dur="300"/>
                                        <p:tgtEl>
                                          <p:spTgt spid="19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00"/>
                                        </p:tgtEl>
                                        <p:attrNameLst>
                                          <p:attrName>style.visibility</p:attrName>
                                        </p:attrNameLst>
                                      </p:cBhvr>
                                      <p:to>
                                        <p:strVal val="visible"/>
                                      </p:to>
                                    </p:set>
                                    <p:animEffect transition="in" filter="fade">
                                      <p:cBhvr>
                                        <p:cTn id="56" dur="300"/>
                                        <p:tgtEl>
                                          <p:spTgt spid="200"/>
                                        </p:tgtEl>
                                      </p:cBhvr>
                                    </p:animEffect>
                                  </p:childTnLst>
                                </p:cTn>
                              </p:par>
                            </p:childTnLst>
                          </p:cTn>
                        </p:par>
                        <p:par>
                          <p:cTn id="57" fill="hold">
                            <p:stCondLst>
                              <p:cond delay="3400"/>
                            </p:stCondLst>
                            <p:childTnLst>
                              <p:par>
                                <p:cTn id="58" presetID="42" presetClass="path" presetSubtype="0" accel="50000" decel="50000" fill="hold" grpId="1" nodeType="afterEffect">
                                  <p:stCondLst>
                                    <p:cond delay="0"/>
                                  </p:stCondLst>
                                  <p:childTnLst>
                                    <p:animMotion origin="layout" path="M -2.77778E-7 -2.09877E-6 L -2.77778E-7 0.41729 " pathEditMode="relative" rAng="0" ptsTypes="AA">
                                      <p:cBhvr>
                                        <p:cTn id="59" dur="500" fill="hold"/>
                                        <p:tgtEl>
                                          <p:spTgt spid="200"/>
                                        </p:tgtEl>
                                        <p:attrNameLst>
                                          <p:attrName>ppt_x</p:attrName>
                                          <p:attrName>ppt_y</p:attrName>
                                        </p:attrNameLst>
                                      </p:cBhvr>
                                      <p:rCtr x="0" y="20864"/>
                                    </p:animMotion>
                                  </p:childTnLst>
                                </p:cTn>
                              </p:par>
                            </p:childTnLst>
                          </p:cTn>
                        </p:par>
                        <p:par>
                          <p:cTn id="60" fill="hold">
                            <p:stCondLst>
                              <p:cond delay="3900"/>
                            </p:stCondLst>
                            <p:childTnLst>
                              <p:par>
                                <p:cTn id="61" presetID="10" presetClass="entr" presetSubtype="0" fill="hold" grpId="0" nodeType="afterEffect">
                                  <p:stCondLst>
                                    <p:cond delay="0"/>
                                  </p:stCondLst>
                                  <p:childTnLst>
                                    <p:set>
                                      <p:cBhvr>
                                        <p:cTn id="62" dur="1" fill="hold">
                                          <p:stCondLst>
                                            <p:cond delay="0"/>
                                          </p:stCondLst>
                                        </p:cTn>
                                        <p:tgtEl>
                                          <p:spTgt spid="198"/>
                                        </p:tgtEl>
                                        <p:attrNameLst>
                                          <p:attrName>style.visibility</p:attrName>
                                        </p:attrNameLst>
                                      </p:cBhvr>
                                      <p:to>
                                        <p:strVal val="visible"/>
                                      </p:to>
                                    </p:set>
                                    <p:animEffect transition="in" filter="fade">
                                      <p:cBhvr>
                                        <p:cTn id="63" dur="300"/>
                                        <p:tgtEl>
                                          <p:spTgt spid="198"/>
                                        </p:tgtEl>
                                      </p:cBhvr>
                                    </p:animEffect>
                                  </p:childTnLst>
                                </p:cTn>
                              </p:par>
                            </p:childTnLst>
                          </p:cTn>
                        </p:par>
                        <p:par>
                          <p:cTn id="64" fill="hold">
                            <p:stCondLst>
                              <p:cond delay="4200"/>
                            </p:stCondLst>
                            <p:childTnLst>
                              <p:par>
                                <p:cTn id="65" presetID="53" presetClass="entr" presetSubtype="16" fill="hold" nodeType="afterEffect">
                                  <p:stCondLst>
                                    <p:cond delay="0"/>
                                  </p:stCondLst>
                                  <p:childTnLst>
                                    <p:set>
                                      <p:cBhvr>
                                        <p:cTn id="66" dur="1" fill="hold">
                                          <p:stCondLst>
                                            <p:cond delay="0"/>
                                          </p:stCondLst>
                                        </p:cTn>
                                        <p:tgtEl>
                                          <p:spTgt spid="164"/>
                                        </p:tgtEl>
                                        <p:attrNameLst>
                                          <p:attrName>style.visibility</p:attrName>
                                        </p:attrNameLst>
                                      </p:cBhvr>
                                      <p:to>
                                        <p:strVal val="visible"/>
                                      </p:to>
                                    </p:set>
                                    <p:anim calcmode="lin" valueType="num">
                                      <p:cBhvr>
                                        <p:cTn id="67" dur="300" fill="hold"/>
                                        <p:tgtEl>
                                          <p:spTgt spid="164"/>
                                        </p:tgtEl>
                                        <p:attrNameLst>
                                          <p:attrName>ppt_w</p:attrName>
                                        </p:attrNameLst>
                                      </p:cBhvr>
                                      <p:tavLst>
                                        <p:tav tm="0">
                                          <p:val>
                                            <p:fltVal val="0"/>
                                          </p:val>
                                        </p:tav>
                                        <p:tav tm="100000">
                                          <p:val>
                                            <p:strVal val="#ppt_w"/>
                                          </p:val>
                                        </p:tav>
                                      </p:tavLst>
                                    </p:anim>
                                    <p:anim calcmode="lin" valueType="num">
                                      <p:cBhvr>
                                        <p:cTn id="68" dur="300" fill="hold"/>
                                        <p:tgtEl>
                                          <p:spTgt spid="164"/>
                                        </p:tgtEl>
                                        <p:attrNameLst>
                                          <p:attrName>ppt_h</p:attrName>
                                        </p:attrNameLst>
                                      </p:cBhvr>
                                      <p:tavLst>
                                        <p:tav tm="0">
                                          <p:val>
                                            <p:fltVal val="0"/>
                                          </p:val>
                                        </p:tav>
                                        <p:tav tm="100000">
                                          <p:val>
                                            <p:strVal val="#ppt_h"/>
                                          </p:val>
                                        </p:tav>
                                      </p:tavLst>
                                    </p:anim>
                                    <p:animEffect transition="in" filter="fade">
                                      <p:cBhvr>
                                        <p:cTn id="69" dur="300"/>
                                        <p:tgtEl>
                                          <p:spTgt spid="164"/>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202"/>
                                        </p:tgtEl>
                                        <p:attrNameLst>
                                          <p:attrName>style.visibility</p:attrName>
                                        </p:attrNameLst>
                                      </p:cBhvr>
                                      <p:to>
                                        <p:strVal val="visible"/>
                                      </p:to>
                                    </p:set>
                                    <p:animEffect transition="in" filter="fade">
                                      <p:cBhvr>
                                        <p:cTn id="73" dur="300"/>
                                        <p:tgtEl>
                                          <p:spTgt spid="20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03"/>
                                        </p:tgtEl>
                                        <p:attrNameLst>
                                          <p:attrName>style.visibility</p:attrName>
                                        </p:attrNameLst>
                                      </p:cBhvr>
                                      <p:to>
                                        <p:strVal val="visible"/>
                                      </p:to>
                                    </p:set>
                                    <p:animEffect transition="in" filter="fade">
                                      <p:cBhvr>
                                        <p:cTn id="76" dur="300"/>
                                        <p:tgtEl>
                                          <p:spTgt spid="203"/>
                                        </p:tgtEl>
                                      </p:cBhvr>
                                    </p:animEffect>
                                  </p:childTnLst>
                                </p:cTn>
                              </p:par>
                            </p:childTnLst>
                          </p:cTn>
                        </p:par>
                        <p:par>
                          <p:cTn id="77" fill="hold">
                            <p:stCondLst>
                              <p:cond delay="4800"/>
                            </p:stCondLst>
                            <p:childTnLst>
                              <p:par>
                                <p:cTn id="78" presetID="42" presetClass="path" presetSubtype="0" accel="50000" decel="50000" fill="hold" grpId="1" nodeType="afterEffect">
                                  <p:stCondLst>
                                    <p:cond delay="0"/>
                                  </p:stCondLst>
                                  <p:childTnLst>
                                    <p:animMotion origin="layout" path="M -2.77778E-6 -2.09877E-6 L -2.77778E-6 0.41729 " pathEditMode="relative" rAng="0" ptsTypes="AA">
                                      <p:cBhvr>
                                        <p:cTn id="79" dur="500" fill="hold"/>
                                        <p:tgtEl>
                                          <p:spTgt spid="203"/>
                                        </p:tgtEl>
                                        <p:attrNameLst>
                                          <p:attrName>ppt_x</p:attrName>
                                          <p:attrName>ppt_y</p:attrName>
                                        </p:attrNameLst>
                                      </p:cBhvr>
                                      <p:rCtr x="0" y="20864"/>
                                    </p:animMotion>
                                  </p:childTnLst>
                                </p:cTn>
                              </p:par>
                            </p:childTnLst>
                          </p:cTn>
                        </p:par>
                        <p:par>
                          <p:cTn id="80" fill="hold">
                            <p:stCondLst>
                              <p:cond delay="5300"/>
                            </p:stCondLst>
                            <p:childTnLst>
                              <p:par>
                                <p:cTn id="81" presetID="10" presetClass="entr" presetSubtype="0" fill="hold" grpId="0" nodeType="afterEffect">
                                  <p:stCondLst>
                                    <p:cond delay="0"/>
                                  </p:stCondLst>
                                  <p:childTnLst>
                                    <p:set>
                                      <p:cBhvr>
                                        <p:cTn id="82" dur="1" fill="hold">
                                          <p:stCondLst>
                                            <p:cond delay="0"/>
                                          </p:stCondLst>
                                        </p:cTn>
                                        <p:tgtEl>
                                          <p:spTgt spid="201"/>
                                        </p:tgtEl>
                                        <p:attrNameLst>
                                          <p:attrName>style.visibility</p:attrName>
                                        </p:attrNameLst>
                                      </p:cBhvr>
                                      <p:to>
                                        <p:strVal val="visible"/>
                                      </p:to>
                                    </p:set>
                                    <p:animEffect transition="in" filter="fade">
                                      <p:cBhvr>
                                        <p:cTn id="83" dur="3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p:bldP spid="193" grpId="0" animBg="1"/>
      <p:bldP spid="194" grpId="0" animBg="1"/>
      <p:bldP spid="194" grpId="1" animBg="1"/>
      <p:bldP spid="195" grpId="0"/>
      <p:bldP spid="196" grpId="0" animBg="1"/>
      <p:bldP spid="197" grpId="0" animBg="1"/>
      <p:bldP spid="197" grpId="1" animBg="1"/>
      <p:bldP spid="198" grpId="0"/>
      <p:bldP spid="199" grpId="0" animBg="1"/>
      <p:bldP spid="200" grpId="0" animBg="1"/>
      <p:bldP spid="200" grpId="1" animBg="1"/>
      <p:bldP spid="201" grpId="0"/>
      <p:bldP spid="202" grpId="0" animBg="1"/>
      <p:bldP spid="203" grpId="0" animBg="1"/>
      <p:bldP spid="20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03</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76260"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03</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成功项目展示</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extLst>
      <p:ext uri="{BB962C8B-B14F-4D97-AF65-F5344CB8AC3E}">
        <p14:creationId xmlns:p14="http://schemas.microsoft.com/office/powerpoint/2010/main" val="39879118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5547185" y="1357525"/>
            <a:ext cx="1085389" cy="651488"/>
            <a:chOff x="4160389" y="713345"/>
            <a:chExt cx="814042" cy="488616"/>
          </a:xfrm>
        </p:grpSpPr>
        <p:sp>
          <p:nvSpPr>
            <p:cNvPr id="51" name="六边形 50"/>
            <p:cNvSpPr/>
            <p:nvPr/>
          </p:nvSpPr>
          <p:spPr>
            <a:xfrm>
              <a:off x="4160389" y="713345"/>
              <a:ext cx="814042" cy="488616"/>
            </a:xfrm>
            <a:prstGeom prst="hexagon">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dirty="0">
                <a:latin typeface="+mn-ea"/>
                <a:cs typeface="+mn-ea"/>
              </a:endParaRPr>
            </a:p>
          </p:txBody>
        </p:sp>
        <p:sp>
          <p:nvSpPr>
            <p:cNvPr id="52" name="六边形 51"/>
            <p:cNvSpPr/>
            <p:nvPr/>
          </p:nvSpPr>
          <p:spPr>
            <a:xfrm>
              <a:off x="4189585" y="735951"/>
              <a:ext cx="755650" cy="443405"/>
            </a:xfrm>
            <a:prstGeom prst="hexagon">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latin typeface="+mn-ea"/>
                  <a:cs typeface="+mn-ea"/>
                </a:rPr>
                <a:t>VS</a:t>
              </a:r>
              <a:endParaRPr lang="zh-CN" altLang="en-US" sz="2700" dirty="0">
                <a:latin typeface="+mn-ea"/>
                <a:cs typeface="+mn-ea"/>
              </a:endParaRPr>
            </a:p>
          </p:txBody>
        </p:sp>
      </p:grpSp>
      <p:sp>
        <p:nvSpPr>
          <p:cNvPr id="53" name="矩形 52"/>
          <p:cNvSpPr/>
          <p:nvPr/>
        </p:nvSpPr>
        <p:spPr>
          <a:xfrm>
            <a:off x="5745557" y="2335758"/>
            <a:ext cx="688650" cy="328295"/>
          </a:xfrm>
          <a:prstGeom prst="rect">
            <a:avLst/>
          </a:prstGeom>
          <a:noFill/>
          <a:ln>
            <a:noFill/>
          </a:ln>
        </p:spPr>
        <p:txBody>
          <a:bodyPr wrap="none" lIns="121908" tIns="60954" rIns="121908" bIns="60954" anchor="ctr">
            <a:spAutoFit/>
          </a:bodyPr>
          <a:lstStyle/>
          <a:p>
            <a:pPr algn="ctr"/>
            <a:r>
              <a:rPr lang="en-US" altLang="zh-CN" sz="1300" dirty="0">
                <a:solidFill>
                  <a:schemeClr val="accent2"/>
                </a:solidFill>
                <a:latin typeface="+mn-ea"/>
                <a:ea typeface="+mn-ea"/>
                <a:cs typeface="+mn-ea"/>
              </a:rPr>
              <a:t>1</a:t>
            </a:r>
            <a:r>
              <a:rPr lang="zh-CN" altLang="en-US" sz="1300" dirty="0">
                <a:solidFill>
                  <a:schemeClr val="accent2"/>
                </a:solidFill>
                <a:latin typeface="+mn-ea"/>
                <a:ea typeface="+mn-ea"/>
                <a:cs typeface="+mn-ea"/>
              </a:rPr>
              <a:t>季度</a:t>
            </a:r>
          </a:p>
        </p:txBody>
      </p:sp>
      <p:sp>
        <p:nvSpPr>
          <p:cNvPr id="54" name="矩形 53"/>
          <p:cNvSpPr/>
          <p:nvPr/>
        </p:nvSpPr>
        <p:spPr>
          <a:xfrm>
            <a:off x="5745555" y="3075380"/>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3"/>
                </a:solidFill>
                <a:latin typeface="+mn-ea"/>
                <a:ea typeface="+mn-ea"/>
                <a:cs typeface="+mn-ea"/>
              </a:rPr>
              <a:t>2</a:t>
            </a:r>
            <a:r>
              <a:rPr lang="zh-CN" altLang="en-US" sz="1300" dirty="0">
                <a:solidFill>
                  <a:schemeClr val="accent3"/>
                </a:solidFill>
                <a:latin typeface="+mn-ea"/>
                <a:ea typeface="+mn-ea"/>
                <a:cs typeface="+mn-ea"/>
              </a:rPr>
              <a:t>季度</a:t>
            </a:r>
          </a:p>
        </p:txBody>
      </p:sp>
      <p:sp>
        <p:nvSpPr>
          <p:cNvPr id="55" name="矩形 54"/>
          <p:cNvSpPr/>
          <p:nvPr/>
        </p:nvSpPr>
        <p:spPr>
          <a:xfrm>
            <a:off x="5745555" y="3813615"/>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4"/>
                </a:solidFill>
                <a:latin typeface="+mn-ea"/>
                <a:ea typeface="+mn-ea"/>
                <a:cs typeface="+mn-ea"/>
              </a:rPr>
              <a:t>3</a:t>
            </a:r>
            <a:r>
              <a:rPr lang="zh-CN" altLang="en-US" sz="1300" dirty="0">
                <a:solidFill>
                  <a:schemeClr val="accent4"/>
                </a:solidFill>
                <a:latin typeface="+mn-ea"/>
                <a:ea typeface="+mn-ea"/>
                <a:cs typeface="+mn-ea"/>
              </a:rPr>
              <a:t>季度</a:t>
            </a:r>
          </a:p>
        </p:txBody>
      </p:sp>
      <p:sp>
        <p:nvSpPr>
          <p:cNvPr id="56" name="矩形 55"/>
          <p:cNvSpPr/>
          <p:nvPr/>
        </p:nvSpPr>
        <p:spPr>
          <a:xfrm>
            <a:off x="5745555" y="4551850"/>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5"/>
                </a:solidFill>
                <a:latin typeface="+mn-ea"/>
                <a:ea typeface="+mn-ea"/>
                <a:cs typeface="+mn-ea"/>
              </a:rPr>
              <a:t>4</a:t>
            </a:r>
            <a:r>
              <a:rPr lang="zh-CN" altLang="en-US" sz="1300" dirty="0">
                <a:solidFill>
                  <a:schemeClr val="accent5"/>
                </a:solidFill>
                <a:latin typeface="+mn-ea"/>
                <a:ea typeface="+mn-ea"/>
                <a:cs typeface="+mn-ea"/>
              </a:rPr>
              <a:t>季度</a:t>
            </a:r>
          </a:p>
        </p:txBody>
      </p:sp>
      <p:sp>
        <p:nvSpPr>
          <p:cNvPr id="57" name="矩形 56"/>
          <p:cNvSpPr/>
          <p:nvPr/>
        </p:nvSpPr>
        <p:spPr>
          <a:xfrm>
            <a:off x="5770136" y="5290082"/>
            <a:ext cx="639492" cy="328295"/>
          </a:xfrm>
          <a:prstGeom prst="rect">
            <a:avLst/>
          </a:prstGeom>
          <a:noFill/>
          <a:ln>
            <a:noFill/>
          </a:ln>
        </p:spPr>
        <p:txBody>
          <a:bodyPr wrap="none" lIns="121908" tIns="60954" rIns="121908" bIns="60954" anchor="ctr">
            <a:spAutoFit/>
          </a:bodyPr>
          <a:lstStyle/>
          <a:p>
            <a:pPr algn="ctr"/>
            <a:r>
              <a:rPr lang="zh-CN" altLang="en-US" sz="1300" dirty="0">
                <a:solidFill>
                  <a:schemeClr val="accent6"/>
                </a:solidFill>
                <a:latin typeface="+mn-ea"/>
                <a:ea typeface="+mn-ea"/>
                <a:cs typeface="+mn-ea"/>
              </a:rPr>
              <a:t>全 年</a:t>
            </a:r>
          </a:p>
        </p:txBody>
      </p:sp>
      <p:sp>
        <p:nvSpPr>
          <p:cNvPr id="58" name="六边形 57"/>
          <p:cNvSpPr/>
          <p:nvPr/>
        </p:nvSpPr>
        <p:spPr>
          <a:xfrm>
            <a:off x="1413537" y="2379903"/>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59" name="六边形 58"/>
          <p:cNvSpPr/>
          <p:nvPr/>
        </p:nvSpPr>
        <p:spPr>
          <a:xfrm>
            <a:off x="2709538" y="2379903"/>
            <a:ext cx="3024000" cy="2400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0" name="六边形 59"/>
          <p:cNvSpPr/>
          <p:nvPr/>
        </p:nvSpPr>
        <p:spPr>
          <a:xfrm>
            <a:off x="6476237" y="2379903"/>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1" name="六边形 60"/>
          <p:cNvSpPr/>
          <p:nvPr/>
        </p:nvSpPr>
        <p:spPr>
          <a:xfrm>
            <a:off x="6476238" y="2379903"/>
            <a:ext cx="3455999" cy="2400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2" name="矩形 61"/>
          <p:cNvSpPr/>
          <p:nvPr/>
        </p:nvSpPr>
        <p:spPr>
          <a:xfrm>
            <a:off x="10737431" y="2335758"/>
            <a:ext cx="598883" cy="328295"/>
          </a:xfrm>
          <a:prstGeom prst="rect">
            <a:avLst/>
          </a:prstGeom>
        </p:spPr>
        <p:txBody>
          <a:bodyPr wrap="none" lIns="121908" tIns="60954" rIns="121908" bIns="60954">
            <a:spAutoFit/>
          </a:bodyPr>
          <a:lstStyle/>
          <a:p>
            <a:r>
              <a:rPr lang="en-US" altLang="zh-CN" sz="1300" dirty="0">
                <a:solidFill>
                  <a:schemeClr val="accent2"/>
                </a:solidFill>
                <a:latin typeface="+mn-ea"/>
                <a:ea typeface="+mn-ea"/>
                <a:cs typeface="+mn-ea"/>
              </a:rPr>
              <a:t>90%</a:t>
            </a:r>
            <a:endParaRPr lang="zh-CN" altLang="en-US" sz="1300" dirty="0">
              <a:solidFill>
                <a:schemeClr val="accent2"/>
              </a:solidFill>
              <a:ea typeface="+mn-ea"/>
              <a:cs typeface="+mn-ea"/>
            </a:endParaRPr>
          </a:p>
        </p:txBody>
      </p:sp>
      <p:sp>
        <p:nvSpPr>
          <p:cNvPr id="63" name="矩形 62"/>
          <p:cNvSpPr/>
          <p:nvPr/>
        </p:nvSpPr>
        <p:spPr>
          <a:xfrm>
            <a:off x="855687" y="2335758"/>
            <a:ext cx="598883" cy="328295"/>
          </a:xfrm>
          <a:prstGeom prst="rect">
            <a:avLst/>
          </a:prstGeom>
        </p:spPr>
        <p:txBody>
          <a:bodyPr wrap="none" lIns="121908" tIns="60954" rIns="121908" bIns="60954">
            <a:spAutoFit/>
          </a:bodyPr>
          <a:lstStyle/>
          <a:p>
            <a:pPr algn="r"/>
            <a:r>
              <a:rPr lang="en-US" altLang="zh-CN" sz="1300" dirty="0">
                <a:solidFill>
                  <a:schemeClr val="accent2"/>
                </a:solidFill>
                <a:latin typeface="+mn-ea"/>
                <a:ea typeface="+mn-ea"/>
                <a:cs typeface="+mn-ea"/>
              </a:rPr>
              <a:t>70%</a:t>
            </a:r>
            <a:endParaRPr lang="zh-CN" altLang="en-US" sz="1300" dirty="0">
              <a:solidFill>
                <a:schemeClr val="accent2"/>
              </a:solidFill>
              <a:ea typeface="+mn-ea"/>
              <a:cs typeface="+mn-ea"/>
            </a:endParaRPr>
          </a:p>
        </p:txBody>
      </p:sp>
      <p:sp>
        <p:nvSpPr>
          <p:cNvPr id="64" name="六边形 63"/>
          <p:cNvSpPr/>
          <p:nvPr/>
        </p:nvSpPr>
        <p:spPr>
          <a:xfrm>
            <a:off x="1363311" y="3119525"/>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5" name="六边形 64"/>
          <p:cNvSpPr/>
          <p:nvPr/>
        </p:nvSpPr>
        <p:spPr>
          <a:xfrm>
            <a:off x="1795311" y="3119525"/>
            <a:ext cx="3888000" cy="2400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6" name="六边形 65"/>
          <p:cNvSpPr/>
          <p:nvPr/>
        </p:nvSpPr>
        <p:spPr>
          <a:xfrm>
            <a:off x="6426011" y="3119525"/>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7" name="六边形 66"/>
          <p:cNvSpPr/>
          <p:nvPr/>
        </p:nvSpPr>
        <p:spPr>
          <a:xfrm>
            <a:off x="6426012" y="3119525"/>
            <a:ext cx="4319998" cy="2400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8" name="矩形 67"/>
          <p:cNvSpPr/>
          <p:nvPr/>
        </p:nvSpPr>
        <p:spPr>
          <a:xfrm>
            <a:off x="10687205" y="3075380"/>
            <a:ext cx="699337" cy="328295"/>
          </a:xfrm>
          <a:prstGeom prst="rect">
            <a:avLst/>
          </a:prstGeom>
        </p:spPr>
        <p:txBody>
          <a:bodyPr wrap="none" lIns="121908" tIns="60954" rIns="121908" bIns="60954">
            <a:spAutoFit/>
          </a:bodyPr>
          <a:lstStyle/>
          <a:p>
            <a:r>
              <a:rPr lang="en-US" altLang="zh-CN" sz="1300" dirty="0">
                <a:solidFill>
                  <a:schemeClr val="accent3"/>
                </a:solidFill>
                <a:latin typeface="+mn-ea"/>
                <a:ea typeface="+mn-ea"/>
                <a:cs typeface="+mn-ea"/>
              </a:rPr>
              <a:t>100%</a:t>
            </a:r>
            <a:endParaRPr lang="zh-CN" altLang="en-US" sz="1300" dirty="0">
              <a:solidFill>
                <a:schemeClr val="accent3"/>
              </a:solidFill>
              <a:ea typeface="+mn-ea"/>
              <a:cs typeface="+mn-ea"/>
            </a:endParaRPr>
          </a:p>
        </p:txBody>
      </p:sp>
      <p:sp>
        <p:nvSpPr>
          <p:cNvPr id="69" name="矩形 68"/>
          <p:cNvSpPr/>
          <p:nvPr/>
        </p:nvSpPr>
        <p:spPr>
          <a:xfrm>
            <a:off x="805460" y="3075380"/>
            <a:ext cx="598883" cy="328295"/>
          </a:xfrm>
          <a:prstGeom prst="rect">
            <a:avLst/>
          </a:prstGeom>
        </p:spPr>
        <p:txBody>
          <a:bodyPr wrap="none" lIns="121908" tIns="60954" rIns="121908" bIns="60954">
            <a:spAutoFit/>
          </a:bodyPr>
          <a:lstStyle/>
          <a:p>
            <a:pPr algn="r"/>
            <a:r>
              <a:rPr lang="en-US" altLang="zh-CN" sz="1300" dirty="0">
                <a:solidFill>
                  <a:schemeClr val="accent3"/>
                </a:solidFill>
                <a:latin typeface="+mn-ea"/>
                <a:ea typeface="+mn-ea"/>
                <a:cs typeface="+mn-ea"/>
              </a:rPr>
              <a:t>90%</a:t>
            </a:r>
            <a:endParaRPr lang="zh-CN" altLang="en-US" sz="1300" dirty="0">
              <a:solidFill>
                <a:schemeClr val="accent3"/>
              </a:solidFill>
              <a:ea typeface="+mn-ea"/>
              <a:cs typeface="+mn-ea"/>
            </a:endParaRPr>
          </a:p>
        </p:txBody>
      </p:sp>
      <p:sp>
        <p:nvSpPr>
          <p:cNvPr id="70" name="六边形 69"/>
          <p:cNvSpPr/>
          <p:nvPr/>
        </p:nvSpPr>
        <p:spPr>
          <a:xfrm>
            <a:off x="1413537" y="3857760"/>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1" name="六边形 70"/>
          <p:cNvSpPr/>
          <p:nvPr/>
        </p:nvSpPr>
        <p:spPr>
          <a:xfrm>
            <a:off x="4005538" y="3857760"/>
            <a:ext cx="1728000" cy="2400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2" name="六边形 71"/>
          <p:cNvSpPr/>
          <p:nvPr/>
        </p:nvSpPr>
        <p:spPr>
          <a:xfrm>
            <a:off x="6476237" y="3857760"/>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3" name="六边形 72"/>
          <p:cNvSpPr/>
          <p:nvPr/>
        </p:nvSpPr>
        <p:spPr>
          <a:xfrm>
            <a:off x="6476238" y="3857760"/>
            <a:ext cx="2807999" cy="2400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4" name="矩形 73"/>
          <p:cNvSpPr/>
          <p:nvPr/>
        </p:nvSpPr>
        <p:spPr>
          <a:xfrm>
            <a:off x="10737431" y="3813615"/>
            <a:ext cx="598883" cy="328295"/>
          </a:xfrm>
          <a:prstGeom prst="rect">
            <a:avLst/>
          </a:prstGeom>
        </p:spPr>
        <p:txBody>
          <a:bodyPr wrap="none" lIns="121908" tIns="60954" rIns="121908" bIns="60954">
            <a:spAutoFit/>
          </a:bodyPr>
          <a:lstStyle/>
          <a:p>
            <a:r>
              <a:rPr lang="en-US" altLang="zh-CN" sz="1300" dirty="0">
                <a:solidFill>
                  <a:schemeClr val="accent4"/>
                </a:solidFill>
                <a:latin typeface="+mn-ea"/>
                <a:ea typeface="+mn-ea"/>
                <a:cs typeface="+mn-ea"/>
              </a:rPr>
              <a:t>65%</a:t>
            </a:r>
            <a:endParaRPr lang="zh-CN" altLang="en-US" sz="1300" dirty="0">
              <a:solidFill>
                <a:schemeClr val="accent4"/>
              </a:solidFill>
              <a:ea typeface="+mn-ea"/>
              <a:cs typeface="+mn-ea"/>
            </a:endParaRPr>
          </a:p>
        </p:txBody>
      </p:sp>
      <p:sp>
        <p:nvSpPr>
          <p:cNvPr id="75" name="矩形 74"/>
          <p:cNvSpPr/>
          <p:nvPr/>
        </p:nvSpPr>
        <p:spPr>
          <a:xfrm>
            <a:off x="855687" y="3813615"/>
            <a:ext cx="598883" cy="328295"/>
          </a:xfrm>
          <a:prstGeom prst="rect">
            <a:avLst/>
          </a:prstGeom>
        </p:spPr>
        <p:txBody>
          <a:bodyPr wrap="none" lIns="121908" tIns="60954" rIns="121908" bIns="60954">
            <a:spAutoFit/>
          </a:bodyPr>
          <a:lstStyle/>
          <a:p>
            <a:pPr algn="r"/>
            <a:r>
              <a:rPr lang="en-US" altLang="zh-CN" sz="1300" dirty="0">
                <a:solidFill>
                  <a:schemeClr val="accent4"/>
                </a:solidFill>
                <a:latin typeface="+mn-ea"/>
                <a:ea typeface="+mn-ea"/>
                <a:cs typeface="+mn-ea"/>
              </a:rPr>
              <a:t>40%</a:t>
            </a:r>
            <a:endParaRPr lang="zh-CN" altLang="en-US" sz="1300" dirty="0">
              <a:solidFill>
                <a:schemeClr val="accent4"/>
              </a:solidFill>
              <a:ea typeface="+mn-ea"/>
              <a:cs typeface="+mn-ea"/>
            </a:endParaRPr>
          </a:p>
        </p:txBody>
      </p:sp>
      <p:sp>
        <p:nvSpPr>
          <p:cNvPr id="76" name="六边形 75"/>
          <p:cNvSpPr/>
          <p:nvPr/>
        </p:nvSpPr>
        <p:spPr>
          <a:xfrm>
            <a:off x="1413537" y="4595995"/>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7" name="六边形 76"/>
          <p:cNvSpPr/>
          <p:nvPr/>
        </p:nvSpPr>
        <p:spPr>
          <a:xfrm>
            <a:off x="1845537" y="4595995"/>
            <a:ext cx="3888000" cy="2400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8" name="六边形 77"/>
          <p:cNvSpPr/>
          <p:nvPr/>
        </p:nvSpPr>
        <p:spPr>
          <a:xfrm>
            <a:off x="6476237" y="4595995"/>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9" name="六边形 78"/>
          <p:cNvSpPr/>
          <p:nvPr/>
        </p:nvSpPr>
        <p:spPr>
          <a:xfrm>
            <a:off x="6476239" y="4595995"/>
            <a:ext cx="3887999" cy="2400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80" name="矩形 79"/>
          <p:cNvSpPr/>
          <p:nvPr/>
        </p:nvSpPr>
        <p:spPr>
          <a:xfrm>
            <a:off x="10737431" y="4551850"/>
            <a:ext cx="598883" cy="328295"/>
          </a:xfrm>
          <a:prstGeom prst="rect">
            <a:avLst/>
          </a:prstGeom>
        </p:spPr>
        <p:txBody>
          <a:bodyPr wrap="none" lIns="121908" tIns="60954" rIns="121908" bIns="60954">
            <a:spAutoFit/>
          </a:bodyPr>
          <a:lstStyle/>
          <a:p>
            <a:r>
              <a:rPr lang="en-US" altLang="zh-CN" sz="1300" dirty="0">
                <a:solidFill>
                  <a:schemeClr val="accent5"/>
                </a:solidFill>
                <a:latin typeface="+mn-ea"/>
                <a:ea typeface="+mn-ea"/>
                <a:cs typeface="+mn-ea"/>
              </a:rPr>
              <a:t>90%</a:t>
            </a:r>
            <a:endParaRPr lang="zh-CN" altLang="en-US" sz="1300" dirty="0">
              <a:solidFill>
                <a:schemeClr val="accent5"/>
              </a:solidFill>
              <a:ea typeface="+mn-ea"/>
              <a:cs typeface="+mn-ea"/>
            </a:endParaRPr>
          </a:p>
        </p:txBody>
      </p:sp>
      <p:sp>
        <p:nvSpPr>
          <p:cNvPr id="81" name="矩形 80"/>
          <p:cNvSpPr/>
          <p:nvPr/>
        </p:nvSpPr>
        <p:spPr>
          <a:xfrm>
            <a:off x="855687" y="4551850"/>
            <a:ext cx="598883" cy="328295"/>
          </a:xfrm>
          <a:prstGeom prst="rect">
            <a:avLst/>
          </a:prstGeom>
        </p:spPr>
        <p:txBody>
          <a:bodyPr wrap="none" lIns="121908" tIns="60954" rIns="121908" bIns="60954">
            <a:spAutoFit/>
          </a:bodyPr>
          <a:lstStyle/>
          <a:p>
            <a:pPr algn="r"/>
            <a:r>
              <a:rPr lang="en-US" altLang="zh-CN" sz="1300" dirty="0">
                <a:solidFill>
                  <a:schemeClr val="accent5"/>
                </a:solidFill>
                <a:latin typeface="+mn-ea"/>
                <a:ea typeface="+mn-ea"/>
                <a:cs typeface="+mn-ea"/>
              </a:rPr>
              <a:t>90%</a:t>
            </a:r>
            <a:endParaRPr lang="zh-CN" altLang="en-US" sz="1300" dirty="0">
              <a:solidFill>
                <a:schemeClr val="accent5"/>
              </a:solidFill>
              <a:ea typeface="+mn-ea"/>
              <a:cs typeface="+mn-ea"/>
            </a:endParaRPr>
          </a:p>
        </p:txBody>
      </p:sp>
      <p:sp>
        <p:nvSpPr>
          <p:cNvPr id="82" name="六边形 81"/>
          <p:cNvSpPr/>
          <p:nvPr/>
        </p:nvSpPr>
        <p:spPr>
          <a:xfrm>
            <a:off x="1363310" y="5334227"/>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3" name="六边形 82"/>
          <p:cNvSpPr/>
          <p:nvPr/>
        </p:nvSpPr>
        <p:spPr>
          <a:xfrm>
            <a:off x="1795310" y="5334227"/>
            <a:ext cx="3888000" cy="2400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4" name="六边形 83"/>
          <p:cNvSpPr/>
          <p:nvPr/>
        </p:nvSpPr>
        <p:spPr>
          <a:xfrm>
            <a:off x="6426009" y="5334227"/>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5" name="六边形 84"/>
          <p:cNvSpPr/>
          <p:nvPr/>
        </p:nvSpPr>
        <p:spPr>
          <a:xfrm>
            <a:off x="6426011" y="5334227"/>
            <a:ext cx="4319998" cy="2400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6" name="矩形 85"/>
          <p:cNvSpPr/>
          <p:nvPr/>
        </p:nvSpPr>
        <p:spPr>
          <a:xfrm>
            <a:off x="10687202" y="5290082"/>
            <a:ext cx="699339" cy="328295"/>
          </a:xfrm>
          <a:prstGeom prst="rect">
            <a:avLst/>
          </a:prstGeom>
        </p:spPr>
        <p:txBody>
          <a:bodyPr wrap="none" lIns="121908" tIns="60954" rIns="121908" bIns="60954">
            <a:spAutoFit/>
          </a:bodyPr>
          <a:lstStyle/>
          <a:p>
            <a:r>
              <a:rPr lang="en-US" altLang="zh-CN" sz="1300" dirty="0">
                <a:solidFill>
                  <a:schemeClr val="accent6"/>
                </a:solidFill>
                <a:latin typeface="+mn-ea"/>
                <a:ea typeface="+mn-ea"/>
                <a:cs typeface="+mn-ea"/>
              </a:rPr>
              <a:t>100%</a:t>
            </a:r>
            <a:endParaRPr lang="zh-CN" altLang="en-US" sz="1300" dirty="0">
              <a:solidFill>
                <a:schemeClr val="accent6"/>
              </a:solidFill>
              <a:ea typeface="+mn-ea"/>
              <a:cs typeface="+mn-ea"/>
            </a:endParaRPr>
          </a:p>
        </p:txBody>
      </p:sp>
      <p:sp>
        <p:nvSpPr>
          <p:cNvPr id="87" name="矩形 86"/>
          <p:cNvSpPr/>
          <p:nvPr/>
        </p:nvSpPr>
        <p:spPr>
          <a:xfrm>
            <a:off x="805459" y="5290082"/>
            <a:ext cx="598883" cy="328295"/>
          </a:xfrm>
          <a:prstGeom prst="rect">
            <a:avLst/>
          </a:prstGeom>
        </p:spPr>
        <p:txBody>
          <a:bodyPr wrap="none" lIns="121908" tIns="60954" rIns="121908" bIns="60954">
            <a:spAutoFit/>
          </a:bodyPr>
          <a:lstStyle/>
          <a:p>
            <a:pPr algn="r"/>
            <a:r>
              <a:rPr lang="en-US" altLang="zh-CN" sz="1300" dirty="0">
                <a:solidFill>
                  <a:schemeClr val="accent6"/>
                </a:solidFill>
                <a:latin typeface="+mn-ea"/>
                <a:ea typeface="+mn-ea"/>
                <a:cs typeface="+mn-ea"/>
              </a:rPr>
              <a:t>90%</a:t>
            </a:r>
            <a:endParaRPr lang="zh-CN" altLang="en-US" sz="1300" dirty="0">
              <a:solidFill>
                <a:schemeClr val="accent6"/>
              </a:solidFill>
              <a:ea typeface="+mn-ea"/>
              <a:cs typeface="+mn-ea"/>
            </a:endParaRPr>
          </a:p>
        </p:txBody>
      </p:sp>
      <p:sp>
        <p:nvSpPr>
          <p:cNvPr id="88" name="矩形 87"/>
          <p:cNvSpPr/>
          <p:nvPr/>
        </p:nvSpPr>
        <p:spPr>
          <a:xfrm>
            <a:off x="4482104" y="1388197"/>
            <a:ext cx="1208000" cy="615541"/>
          </a:xfrm>
          <a:prstGeom prst="rect">
            <a:avLst/>
          </a:prstGeom>
        </p:spPr>
        <p:txBody>
          <a:bodyPr wrap="none" lIns="121908" tIns="60954" rIns="121908" bIns="60954">
            <a:spAutoFit/>
          </a:bodyPr>
          <a:lstStyle/>
          <a:p>
            <a:pPr algn="ctr"/>
            <a:r>
              <a:rPr lang="en-US" altLang="zh-CN" sz="3200" dirty="0">
                <a:solidFill>
                  <a:schemeClr val="accent1"/>
                </a:solidFill>
                <a:latin typeface="+mn-ea"/>
                <a:ea typeface="+mn-ea"/>
                <a:cs typeface="+mn-ea"/>
              </a:rPr>
              <a:t>2016</a:t>
            </a:r>
            <a:endParaRPr lang="zh-CN" altLang="en-US" sz="3200" dirty="0">
              <a:solidFill>
                <a:schemeClr val="accent1"/>
              </a:solidFill>
              <a:latin typeface="+mn-ea"/>
              <a:ea typeface="+mn-ea"/>
              <a:cs typeface="+mn-ea"/>
            </a:endParaRPr>
          </a:p>
        </p:txBody>
      </p:sp>
      <p:sp>
        <p:nvSpPr>
          <p:cNvPr id="89" name="矩形 88"/>
          <p:cNvSpPr/>
          <p:nvPr/>
        </p:nvSpPr>
        <p:spPr>
          <a:xfrm>
            <a:off x="6498693" y="1388197"/>
            <a:ext cx="1208000" cy="615541"/>
          </a:xfrm>
          <a:prstGeom prst="rect">
            <a:avLst/>
          </a:prstGeom>
        </p:spPr>
        <p:txBody>
          <a:bodyPr wrap="none" lIns="121908" tIns="60954" rIns="121908" bIns="60954">
            <a:spAutoFit/>
          </a:bodyPr>
          <a:lstStyle/>
          <a:p>
            <a:pPr algn="ctr"/>
            <a:r>
              <a:rPr lang="en-US" altLang="zh-CN" sz="3200" dirty="0">
                <a:solidFill>
                  <a:schemeClr val="accent1"/>
                </a:solidFill>
                <a:latin typeface="+mn-ea"/>
                <a:ea typeface="+mn-ea"/>
                <a:cs typeface="+mn-ea"/>
              </a:rPr>
              <a:t>2017</a:t>
            </a:r>
            <a:endParaRPr lang="zh-CN" altLang="en-US" sz="3200" dirty="0">
              <a:solidFill>
                <a:schemeClr val="accent1"/>
              </a:solidFill>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1472981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250" tmFilter="0, 0; .2, .5; .8, .5; 1, 0"/>
                                        <p:tgtEl>
                                          <p:spTgt spid="50"/>
                                        </p:tgtEl>
                                      </p:cBhvr>
                                    </p:animEffect>
                                    <p:animScale>
                                      <p:cBhvr>
                                        <p:cTn id="13" dur="125" autoRev="1" fill="hold"/>
                                        <p:tgtEl>
                                          <p:spTgt spid="50"/>
                                        </p:tgtEl>
                                      </p:cBhvr>
                                      <p:by x="105000" y="105000"/>
                                    </p:animScale>
                                  </p:childTnLst>
                                </p:cTn>
                              </p:par>
                            </p:childTnLst>
                          </p:cTn>
                        </p:par>
                        <p:par>
                          <p:cTn id="14" fill="hold">
                            <p:stCondLst>
                              <p:cond delay="750"/>
                            </p:stCondLst>
                            <p:childTnLst>
                              <p:par>
                                <p:cTn id="15" presetID="26" presetClass="emph" presetSubtype="0" repeatCount="2000" fill="hold" nodeType="afterEffect">
                                  <p:stCondLst>
                                    <p:cond delay="0"/>
                                  </p:stCondLst>
                                  <p:childTnLst>
                                    <p:animEffect transition="out" filter="fade">
                                      <p:cBhvr>
                                        <p:cTn id="16" dur="150" tmFilter="0, 0; .2, .5; .8, .5; 1, 0"/>
                                        <p:tgtEl>
                                          <p:spTgt spid="50"/>
                                        </p:tgtEl>
                                      </p:cBhvr>
                                    </p:animEffect>
                                    <p:animScale>
                                      <p:cBhvr>
                                        <p:cTn id="17" dur="75" autoRev="1" fill="hold"/>
                                        <p:tgtEl>
                                          <p:spTgt spid="50"/>
                                        </p:tgtEl>
                                      </p:cBhvr>
                                      <p:by x="105000" y="105000"/>
                                    </p:animScale>
                                  </p:childTnLst>
                                </p:cTn>
                              </p:par>
                            </p:childTnLst>
                          </p:cTn>
                        </p:par>
                        <p:par>
                          <p:cTn id="18" fill="hold">
                            <p:stCondLst>
                              <p:cond delay="1050"/>
                            </p:stCondLst>
                            <p:childTnLst>
                              <p:par>
                                <p:cTn id="19" presetID="53" presetClass="entr" presetSubtype="16"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p:cTn id="21" dur="250" fill="hold"/>
                                        <p:tgtEl>
                                          <p:spTgt spid="88"/>
                                        </p:tgtEl>
                                        <p:attrNameLst>
                                          <p:attrName>ppt_w</p:attrName>
                                        </p:attrNameLst>
                                      </p:cBhvr>
                                      <p:tavLst>
                                        <p:tav tm="0">
                                          <p:val>
                                            <p:fltVal val="0"/>
                                          </p:val>
                                        </p:tav>
                                        <p:tav tm="100000">
                                          <p:val>
                                            <p:strVal val="#ppt_w"/>
                                          </p:val>
                                        </p:tav>
                                      </p:tavLst>
                                    </p:anim>
                                    <p:anim calcmode="lin" valueType="num">
                                      <p:cBhvr>
                                        <p:cTn id="22" dur="250" fill="hold"/>
                                        <p:tgtEl>
                                          <p:spTgt spid="88"/>
                                        </p:tgtEl>
                                        <p:attrNameLst>
                                          <p:attrName>ppt_h</p:attrName>
                                        </p:attrNameLst>
                                      </p:cBhvr>
                                      <p:tavLst>
                                        <p:tav tm="0">
                                          <p:val>
                                            <p:fltVal val="0"/>
                                          </p:val>
                                        </p:tav>
                                        <p:tav tm="100000">
                                          <p:val>
                                            <p:strVal val="#ppt_h"/>
                                          </p:val>
                                        </p:tav>
                                      </p:tavLst>
                                    </p:anim>
                                    <p:animEffect transition="in" filter="fade">
                                      <p:cBhvr>
                                        <p:cTn id="23" dur="250"/>
                                        <p:tgtEl>
                                          <p:spTgt spid="8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9"/>
                                        </p:tgtEl>
                                        <p:attrNameLst>
                                          <p:attrName>style.visibility</p:attrName>
                                        </p:attrNameLst>
                                      </p:cBhvr>
                                      <p:to>
                                        <p:strVal val="visible"/>
                                      </p:to>
                                    </p:set>
                                    <p:anim calcmode="lin" valueType="num">
                                      <p:cBhvr>
                                        <p:cTn id="26" dur="250" fill="hold"/>
                                        <p:tgtEl>
                                          <p:spTgt spid="89"/>
                                        </p:tgtEl>
                                        <p:attrNameLst>
                                          <p:attrName>ppt_w</p:attrName>
                                        </p:attrNameLst>
                                      </p:cBhvr>
                                      <p:tavLst>
                                        <p:tav tm="0">
                                          <p:val>
                                            <p:fltVal val="0"/>
                                          </p:val>
                                        </p:tav>
                                        <p:tav tm="100000">
                                          <p:val>
                                            <p:strVal val="#ppt_w"/>
                                          </p:val>
                                        </p:tav>
                                      </p:tavLst>
                                    </p:anim>
                                    <p:anim calcmode="lin" valueType="num">
                                      <p:cBhvr>
                                        <p:cTn id="27" dur="250" fill="hold"/>
                                        <p:tgtEl>
                                          <p:spTgt spid="89"/>
                                        </p:tgtEl>
                                        <p:attrNameLst>
                                          <p:attrName>ppt_h</p:attrName>
                                        </p:attrNameLst>
                                      </p:cBhvr>
                                      <p:tavLst>
                                        <p:tav tm="0">
                                          <p:val>
                                            <p:fltVal val="0"/>
                                          </p:val>
                                        </p:tav>
                                        <p:tav tm="100000">
                                          <p:val>
                                            <p:strVal val="#ppt_h"/>
                                          </p:val>
                                        </p:tav>
                                      </p:tavLst>
                                    </p:anim>
                                    <p:animEffect transition="in" filter="fade">
                                      <p:cBhvr>
                                        <p:cTn id="28" dur="250"/>
                                        <p:tgtEl>
                                          <p:spTgt spid="89"/>
                                        </p:tgtEl>
                                      </p:cBhvr>
                                    </p:animEffect>
                                  </p:childTnLst>
                                </p:cTn>
                              </p:par>
                            </p:childTnLst>
                          </p:cTn>
                        </p:par>
                        <p:par>
                          <p:cTn id="29" fill="hold">
                            <p:stCondLst>
                              <p:cond delay="1300"/>
                            </p:stCondLst>
                            <p:childTnLst>
                              <p:par>
                                <p:cTn id="30" presetID="53" presetClass="entr" presetSubtype="16"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250" fill="hold"/>
                                        <p:tgtEl>
                                          <p:spTgt spid="53"/>
                                        </p:tgtEl>
                                        <p:attrNameLst>
                                          <p:attrName>ppt_w</p:attrName>
                                        </p:attrNameLst>
                                      </p:cBhvr>
                                      <p:tavLst>
                                        <p:tav tm="0">
                                          <p:val>
                                            <p:fltVal val="0"/>
                                          </p:val>
                                        </p:tav>
                                        <p:tav tm="100000">
                                          <p:val>
                                            <p:strVal val="#ppt_w"/>
                                          </p:val>
                                        </p:tav>
                                      </p:tavLst>
                                    </p:anim>
                                    <p:anim calcmode="lin" valueType="num">
                                      <p:cBhvr>
                                        <p:cTn id="33" dur="250" fill="hold"/>
                                        <p:tgtEl>
                                          <p:spTgt spid="53"/>
                                        </p:tgtEl>
                                        <p:attrNameLst>
                                          <p:attrName>ppt_h</p:attrName>
                                        </p:attrNameLst>
                                      </p:cBhvr>
                                      <p:tavLst>
                                        <p:tav tm="0">
                                          <p:val>
                                            <p:fltVal val="0"/>
                                          </p:val>
                                        </p:tav>
                                        <p:tav tm="100000">
                                          <p:val>
                                            <p:strVal val="#ppt_h"/>
                                          </p:val>
                                        </p:tav>
                                      </p:tavLst>
                                    </p:anim>
                                    <p:animEffect transition="in" filter="fade">
                                      <p:cBhvr>
                                        <p:cTn id="34" dur="250"/>
                                        <p:tgtEl>
                                          <p:spTgt spid="53"/>
                                        </p:tgtEl>
                                      </p:cBhvr>
                                    </p:animEffect>
                                  </p:childTnLst>
                                </p:cTn>
                              </p:par>
                            </p:childTnLst>
                          </p:cTn>
                        </p:par>
                        <p:par>
                          <p:cTn id="35" fill="hold">
                            <p:stCondLst>
                              <p:cond delay="1550"/>
                            </p:stCondLst>
                            <p:childTnLst>
                              <p:par>
                                <p:cTn id="36" presetID="53" presetClass="entr" presetSubtype="16"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250" fill="hold"/>
                                        <p:tgtEl>
                                          <p:spTgt spid="54"/>
                                        </p:tgtEl>
                                        <p:attrNameLst>
                                          <p:attrName>ppt_w</p:attrName>
                                        </p:attrNameLst>
                                      </p:cBhvr>
                                      <p:tavLst>
                                        <p:tav tm="0">
                                          <p:val>
                                            <p:fltVal val="0"/>
                                          </p:val>
                                        </p:tav>
                                        <p:tav tm="100000">
                                          <p:val>
                                            <p:strVal val="#ppt_w"/>
                                          </p:val>
                                        </p:tav>
                                      </p:tavLst>
                                    </p:anim>
                                    <p:anim calcmode="lin" valueType="num">
                                      <p:cBhvr>
                                        <p:cTn id="39" dur="250" fill="hold"/>
                                        <p:tgtEl>
                                          <p:spTgt spid="54"/>
                                        </p:tgtEl>
                                        <p:attrNameLst>
                                          <p:attrName>ppt_h</p:attrName>
                                        </p:attrNameLst>
                                      </p:cBhvr>
                                      <p:tavLst>
                                        <p:tav tm="0">
                                          <p:val>
                                            <p:fltVal val="0"/>
                                          </p:val>
                                        </p:tav>
                                        <p:tav tm="100000">
                                          <p:val>
                                            <p:strVal val="#ppt_h"/>
                                          </p:val>
                                        </p:tav>
                                      </p:tavLst>
                                    </p:anim>
                                    <p:animEffect transition="in" filter="fade">
                                      <p:cBhvr>
                                        <p:cTn id="40" dur="250"/>
                                        <p:tgtEl>
                                          <p:spTgt spid="54"/>
                                        </p:tgtEl>
                                      </p:cBhvr>
                                    </p:animEffect>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250" fill="hold"/>
                                        <p:tgtEl>
                                          <p:spTgt spid="55"/>
                                        </p:tgtEl>
                                        <p:attrNameLst>
                                          <p:attrName>ppt_w</p:attrName>
                                        </p:attrNameLst>
                                      </p:cBhvr>
                                      <p:tavLst>
                                        <p:tav tm="0">
                                          <p:val>
                                            <p:fltVal val="0"/>
                                          </p:val>
                                        </p:tav>
                                        <p:tav tm="100000">
                                          <p:val>
                                            <p:strVal val="#ppt_w"/>
                                          </p:val>
                                        </p:tav>
                                      </p:tavLst>
                                    </p:anim>
                                    <p:anim calcmode="lin" valueType="num">
                                      <p:cBhvr>
                                        <p:cTn id="45" dur="250" fill="hold"/>
                                        <p:tgtEl>
                                          <p:spTgt spid="55"/>
                                        </p:tgtEl>
                                        <p:attrNameLst>
                                          <p:attrName>ppt_h</p:attrName>
                                        </p:attrNameLst>
                                      </p:cBhvr>
                                      <p:tavLst>
                                        <p:tav tm="0">
                                          <p:val>
                                            <p:fltVal val="0"/>
                                          </p:val>
                                        </p:tav>
                                        <p:tav tm="100000">
                                          <p:val>
                                            <p:strVal val="#ppt_h"/>
                                          </p:val>
                                        </p:tav>
                                      </p:tavLst>
                                    </p:anim>
                                    <p:animEffect transition="in" filter="fade">
                                      <p:cBhvr>
                                        <p:cTn id="46" dur="250"/>
                                        <p:tgtEl>
                                          <p:spTgt spid="55"/>
                                        </p:tgtEl>
                                      </p:cBhvr>
                                    </p:animEffect>
                                  </p:childTnLst>
                                </p:cTn>
                              </p:par>
                            </p:childTnLst>
                          </p:cTn>
                        </p:par>
                        <p:par>
                          <p:cTn id="47" fill="hold">
                            <p:stCondLst>
                              <p:cond delay="2050"/>
                            </p:stCondLst>
                            <p:childTnLst>
                              <p:par>
                                <p:cTn id="48" presetID="53" presetClass="entr" presetSubtype="16" fill="hold" grpId="0"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250" fill="hold"/>
                                        <p:tgtEl>
                                          <p:spTgt spid="56"/>
                                        </p:tgtEl>
                                        <p:attrNameLst>
                                          <p:attrName>ppt_w</p:attrName>
                                        </p:attrNameLst>
                                      </p:cBhvr>
                                      <p:tavLst>
                                        <p:tav tm="0">
                                          <p:val>
                                            <p:fltVal val="0"/>
                                          </p:val>
                                        </p:tav>
                                        <p:tav tm="100000">
                                          <p:val>
                                            <p:strVal val="#ppt_w"/>
                                          </p:val>
                                        </p:tav>
                                      </p:tavLst>
                                    </p:anim>
                                    <p:anim calcmode="lin" valueType="num">
                                      <p:cBhvr>
                                        <p:cTn id="51" dur="250" fill="hold"/>
                                        <p:tgtEl>
                                          <p:spTgt spid="56"/>
                                        </p:tgtEl>
                                        <p:attrNameLst>
                                          <p:attrName>ppt_h</p:attrName>
                                        </p:attrNameLst>
                                      </p:cBhvr>
                                      <p:tavLst>
                                        <p:tav tm="0">
                                          <p:val>
                                            <p:fltVal val="0"/>
                                          </p:val>
                                        </p:tav>
                                        <p:tav tm="100000">
                                          <p:val>
                                            <p:strVal val="#ppt_h"/>
                                          </p:val>
                                        </p:tav>
                                      </p:tavLst>
                                    </p:anim>
                                    <p:animEffect transition="in" filter="fade">
                                      <p:cBhvr>
                                        <p:cTn id="52" dur="250"/>
                                        <p:tgtEl>
                                          <p:spTgt spid="56"/>
                                        </p:tgtEl>
                                      </p:cBhvr>
                                    </p:animEffect>
                                  </p:childTnLst>
                                </p:cTn>
                              </p:par>
                            </p:childTnLst>
                          </p:cTn>
                        </p:par>
                        <p:par>
                          <p:cTn id="53" fill="hold">
                            <p:stCondLst>
                              <p:cond delay="2300"/>
                            </p:stCondLst>
                            <p:childTnLst>
                              <p:par>
                                <p:cTn id="54" presetID="53" presetClass="entr" presetSubtype="16"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p:cTn id="56" dur="250" fill="hold"/>
                                        <p:tgtEl>
                                          <p:spTgt spid="57"/>
                                        </p:tgtEl>
                                        <p:attrNameLst>
                                          <p:attrName>ppt_w</p:attrName>
                                        </p:attrNameLst>
                                      </p:cBhvr>
                                      <p:tavLst>
                                        <p:tav tm="0">
                                          <p:val>
                                            <p:fltVal val="0"/>
                                          </p:val>
                                        </p:tav>
                                        <p:tav tm="100000">
                                          <p:val>
                                            <p:strVal val="#ppt_w"/>
                                          </p:val>
                                        </p:tav>
                                      </p:tavLst>
                                    </p:anim>
                                    <p:anim calcmode="lin" valueType="num">
                                      <p:cBhvr>
                                        <p:cTn id="57" dur="250" fill="hold"/>
                                        <p:tgtEl>
                                          <p:spTgt spid="57"/>
                                        </p:tgtEl>
                                        <p:attrNameLst>
                                          <p:attrName>ppt_h</p:attrName>
                                        </p:attrNameLst>
                                      </p:cBhvr>
                                      <p:tavLst>
                                        <p:tav tm="0">
                                          <p:val>
                                            <p:fltVal val="0"/>
                                          </p:val>
                                        </p:tav>
                                        <p:tav tm="100000">
                                          <p:val>
                                            <p:strVal val="#ppt_h"/>
                                          </p:val>
                                        </p:tav>
                                      </p:tavLst>
                                    </p:anim>
                                    <p:animEffect transition="in" filter="fade">
                                      <p:cBhvr>
                                        <p:cTn id="58" dur="250"/>
                                        <p:tgtEl>
                                          <p:spTgt spid="57"/>
                                        </p:tgtEl>
                                      </p:cBhvr>
                                    </p:animEffect>
                                  </p:childTnLst>
                                </p:cTn>
                              </p:par>
                            </p:childTnLst>
                          </p:cTn>
                        </p:par>
                        <p:par>
                          <p:cTn id="59" fill="hold">
                            <p:stCondLst>
                              <p:cond delay="2550"/>
                            </p:stCondLst>
                            <p:childTnLst>
                              <p:par>
                                <p:cTn id="60" presetID="22" presetClass="entr" presetSubtype="2"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ipe(right)">
                                      <p:cBhvr>
                                        <p:cTn id="62" dur="500"/>
                                        <p:tgtEl>
                                          <p:spTgt spid="5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animEffect transition="in" filter="wipe(left)">
                                      <p:cBhvr>
                                        <p:cTn id="65" dur="500"/>
                                        <p:tgtEl>
                                          <p:spTgt spid="60"/>
                                        </p:tgtEl>
                                      </p:cBhvr>
                                    </p:animEffect>
                                  </p:childTnLst>
                                </p:cTn>
                              </p:par>
                            </p:childTnLst>
                          </p:cTn>
                        </p:par>
                        <p:par>
                          <p:cTn id="66" fill="hold">
                            <p:stCondLst>
                              <p:cond delay="3050"/>
                            </p:stCondLst>
                            <p:childTnLst>
                              <p:par>
                                <p:cTn id="67" presetID="22" presetClass="entr" presetSubtype="2"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righ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wipe(left)">
                                      <p:cBhvr>
                                        <p:cTn id="72" dur="500"/>
                                        <p:tgtEl>
                                          <p:spTgt spid="66"/>
                                        </p:tgtEl>
                                      </p:cBhvr>
                                    </p:animEffect>
                                  </p:childTnLst>
                                </p:cTn>
                              </p:par>
                            </p:childTnLst>
                          </p:cTn>
                        </p:par>
                        <p:par>
                          <p:cTn id="73" fill="hold">
                            <p:stCondLst>
                              <p:cond delay="3550"/>
                            </p:stCondLst>
                            <p:childTnLst>
                              <p:par>
                                <p:cTn id="74" presetID="22" presetClass="entr" presetSubtype="2" fill="hold" grpId="0" nodeType="after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wipe(right)">
                                      <p:cBhvr>
                                        <p:cTn id="76" dur="500"/>
                                        <p:tgtEl>
                                          <p:spTgt spid="70"/>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72"/>
                                        </p:tgtEl>
                                        <p:attrNameLst>
                                          <p:attrName>style.visibility</p:attrName>
                                        </p:attrNameLst>
                                      </p:cBhvr>
                                      <p:to>
                                        <p:strVal val="visible"/>
                                      </p:to>
                                    </p:set>
                                    <p:animEffect transition="in" filter="wipe(left)">
                                      <p:cBhvr>
                                        <p:cTn id="79" dur="500"/>
                                        <p:tgtEl>
                                          <p:spTgt spid="72"/>
                                        </p:tgtEl>
                                      </p:cBhvr>
                                    </p:animEffect>
                                  </p:childTnLst>
                                </p:cTn>
                              </p:par>
                            </p:childTnLst>
                          </p:cTn>
                        </p:par>
                        <p:par>
                          <p:cTn id="80" fill="hold">
                            <p:stCondLst>
                              <p:cond delay="4050"/>
                            </p:stCondLst>
                            <p:childTnLst>
                              <p:par>
                                <p:cTn id="81" presetID="22" presetClass="entr" presetSubtype="2"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right)">
                                      <p:cBhvr>
                                        <p:cTn id="83" dur="500"/>
                                        <p:tgtEl>
                                          <p:spTgt spid="76"/>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wipe(left)">
                                      <p:cBhvr>
                                        <p:cTn id="86" dur="500"/>
                                        <p:tgtEl>
                                          <p:spTgt spid="78"/>
                                        </p:tgtEl>
                                      </p:cBhvr>
                                    </p:animEffect>
                                  </p:childTnLst>
                                </p:cTn>
                              </p:par>
                            </p:childTnLst>
                          </p:cTn>
                        </p:par>
                        <p:par>
                          <p:cTn id="87" fill="hold">
                            <p:stCondLst>
                              <p:cond delay="4550"/>
                            </p:stCondLst>
                            <p:childTnLst>
                              <p:par>
                                <p:cTn id="88" presetID="22" presetClass="entr" presetSubtype="2" fill="hold" grpId="0" nodeType="after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wipe(right)">
                                      <p:cBhvr>
                                        <p:cTn id="90" dur="500"/>
                                        <p:tgtEl>
                                          <p:spTgt spid="8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wipe(left)">
                                      <p:cBhvr>
                                        <p:cTn id="93" dur="500"/>
                                        <p:tgtEl>
                                          <p:spTgt spid="84"/>
                                        </p:tgtEl>
                                      </p:cBhvr>
                                    </p:animEffect>
                                  </p:childTnLst>
                                </p:cTn>
                              </p:par>
                            </p:childTnLst>
                          </p:cTn>
                        </p:par>
                        <p:par>
                          <p:cTn id="94" fill="hold">
                            <p:stCondLst>
                              <p:cond delay="5050"/>
                            </p:stCondLst>
                            <p:childTnLst>
                              <p:par>
                                <p:cTn id="95" presetID="22" presetClass="entr" presetSubtype="2" fill="hold" grpId="0" nodeType="afterEffect">
                                  <p:stCondLst>
                                    <p:cond delay="0"/>
                                  </p:stCondLst>
                                  <p:childTnLst>
                                    <p:set>
                                      <p:cBhvr>
                                        <p:cTn id="96" dur="1" fill="hold">
                                          <p:stCondLst>
                                            <p:cond delay="0"/>
                                          </p:stCondLst>
                                        </p:cTn>
                                        <p:tgtEl>
                                          <p:spTgt spid="59"/>
                                        </p:tgtEl>
                                        <p:attrNameLst>
                                          <p:attrName>style.visibility</p:attrName>
                                        </p:attrNameLst>
                                      </p:cBhvr>
                                      <p:to>
                                        <p:strVal val="visible"/>
                                      </p:to>
                                    </p:set>
                                    <p:animEffect transition="in" filter="wipe(right)">
                                      <p:cBhvr>
                                        <p:cTn id="97" dur="500"/>
                                        <p:tgtEl>
                                          <p:spTgt spid="5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wipe(left)">
                                      <p:cBhvr>
                                        <p:cTn id="100" dur="500"/>
                                        <p:tgtEl>
                                          <p:spTgt spid="61"/>
                                        </p:tgtEl>
                                      </p:cBhvr>
                                    </p:animEffect>
                                  </p:childTnLst>
                                </p:cTn>
                              </p:par>
                            </p:childTnLst>
                          </p:cTn>
                        </p:par>
                        <p:par>
                          <p:cTn id="101" fill="hold">
                            <p:stCondLst>
                              <p:cond delay="5550"/>
                            </p:stCondLst>
                            <p:childTnLst>
                              <p:par>
                                <p:cTn id="102" presetID="53" presetClass="entr" presetSubtype="16" fill="hold" grpId="0" nodeType="afterEffect">
                                  <p:stCondLst>
                                    <p:cond delay="0"/>
                                  </p:stCondLst>
                                  <p:childTnLst>
                                    <p:set>
                                      <p:cBhvr>
                                        <p:cTn id="103" dur="1" fill="hold">
                                          <p:stCondLst>
                                            <p:cond delay="0"/>
                                          </p:stCondLst>
                                        </p:cTn>
                                        <p:tgtEl>
                                          <p:spTgt spid="63"/>
                                        </p:tgtEl>
                                        <p:attrNameLst>
                                          <p:attrName>style.visibility</p:attrName>
                                        </p:attrNameLst>
                                      </p:cBhvr>
                                      <p:to>
                                        <p:strVal val="visible"/>
                                      </p:to>
                                    </p:set>
                                    <p:anim calcmode="lin" valueType="num">
                                      <p:cBhvr>
                                        <p:cTn id="104" dur="250" fill="hold"/>
                                        <p:tgtEl>
                                          <p:spTgt spid="63"/>
                                        </p:tgtEl>
                                        <p:attrNameLst>
                                          <p:attrName>ppt_w</p:attrName>
                                        </p:attrNameLst>
                                      </p:cBhvr>
                                      <p:tavLst>
                                        <p:tav tm="0">
                                          <p:val>
                                            <p:fltVal val="0"/>
                                          </p:val>
                                        </p:tav>
                                        <p:tav tm="100000">
                                          <p:val>
                                            <p:strVal val="#ppt_w"/>
                                          </p:val>
                                        </p:tav>
                                      </p:tavLst>
                                    </p:anim>
                                    <p:anim calcmode="lin" valueType="num">
                                      <p:cBhvr>
                                        <p:cTn id="105" dur="250" fill="hold"/>
                                        <p:tgtEl>
                                          <p:spTgt spid="63"/>
                                        </p:tgtEl>
                                        <p:attrNameLst>
                                          <p:attrName>ppt_h</p:attrName>
                                        </p:attrNameLst>
                                      </p:cBhvr>
                                      <p:tavLst>
                                        <p:tav tm="0">
                                          <p:val>
                                            <p:fltVal val="0"/>
                                          </p:val>
                                        </p:tav>
                                        <p:tav tm="100000">
                                          <p:val>
                                            <p:strVal val="#ppt_h"/>
                                          </p:val>
                                        </p:tav>
                                      </p:tavLst>
                                    </p:anim>
                                    <p:animEffect transition="in" filter="fade">
                                      <p:cBhvr>
                                        <p:cTn id="106" dur="250"/>
                                        <p:tgtEl>
                                          <p:spTgt spid="63"/>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 calcmode="lin" valueType="num">
                                      <p:cBhvr>
                                        <p:cTn id="109" dur="250" fill="hold"/>
                                        <p:tgtEl>
                                          <p:spTgt spid="62"/>
                                        </p:tgtEl>
                                        <p:attrNameLst>
                                          <p:attrName>ppt_w</p:attrName>
                                        </p:attrNameLst>
                                      </p:cBhvr>
                                      <p:tavLst>
                                        <p:tav tm="0">
                                          <p:val>
                                            <p:fltVal val="0"/>
                                          </p:val>
                                        </p:tav>
                                        <p:tav tm="100000">
                                          <p:val>
                                            <p:strVal val="#ppt_w"/>
                                          </p:val>
                                        </p:tav>
                                      </p:tavLst>
                                    </p:anim>
                                    <p:anim calcmode="lin" valueType="num">
                                      <p:cBhvr>
                                        <p:cTn id="110" dur="250" fill="hold"/>
                                        <p:tgtEl>
                                          <p:spTgt spid="62"/>
                                        </p:tgtEl>
                                        <p:attrNameLst>
                                          <p:attrName>ppt_h</p:attrName>
                                        </p:attrNameLst>
                                      </p:cBhvr>
                                      <p:tavLst>
                                        <p:tav tm="0">
                                          <p:val>
                                            <p:fltVal val="0"/>
                                          </p:val>
                                        </p:tav>
                                        <p:tav tm="100000">
                                          <p:val>
                                            <p:strVal val="#ppt_h"/>
                                          </p:val>
                                        </p:tav>
                                      </p:tavLst>
                                    </p:anim>
                                    <p:animEffect transition="in" filter="fade">
                                      <p:cBhvr>
                                        <p:cTn id="111" dur="250"/>
                                        <p:tgtEl>
                                          <p:spTgt spid="62"/>
                                        </p:tgtEl>
                                      </p:cBhvr>
                                    </p:animEffect>
                                  </p:childTnLst>
                                </p:cTn>
                              </p:par>
                            </p:childTnLst>
                          </p:cTn>
                        </p:par>
                        <p:par>
                          <p:cTn id="112" fill="hold">
                            <p:stCondLst>
                              <p:cond delay="5800"/>
                            </p:stCondLst>
                            <p:childTnLst>
                              <p:par>
                                <p:cTn id="113" presetID="22" presetClass="entr" presetSubtype="2" fill="hold" grpId="0" nodeType="afterEffect">
                                  <p:stCondLst>
                                    <p:cond delay="0"/>
                                  </p:stCondLst>
                                  <p:childTnLst>
                                    <p:set>
                                      <p:cBhvr>
                                        <p:cTn id="114" dur="1" fill="hold">
                                          <p:stCondLst>
                                            <p:cond delay="0"/>
                                          </p:stCondLst>
                                        </p:cTn>
                                        <p:tgtEl>
                                          <p:spTgt spid="65"/>
                                        </p:tgtEl>
                                        <p:attrNameLst>
                                          <p:attrName>style.visibility</p:attrName>
                                        </p:attrNameLst>
                                      </p:cBhvr>
                                      <p:to>
                                        <p:strVal val="visible"/>
                                      </p:to>
                                    </p:set>
                                    <p:animEffect transition="in" filter="wipe(right)">
                                      <p:cBhvr>
                                        <p:cTn id="115" dur="500"/>
                                        <p:tgtEl>
                                          <p:spTgt spid="65"/>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7"/>
                                        </p:tgtEl>
                                        <p:attrNameLst>
                                          <p:attrName>style.visibility</p:attrName>
                                        </p:attrNameLst>
                                      </p:cBhvr>
                                      <p:to>
                                        <p:strVal val="visible"/>
                                      </p:to>
                                    </p:set>
                                    <p:animEffect transition="in" filter="wipe(left)">
                                      <p:cBhvr>
                                        <p:cTn id="118" dur="500"/>
                                        <p:tgtEl>
                                          <p:spTgt spid="67"/>
                                        </p:tgtEl>
                                      </p:cBhvr>
                                    </p:animEffect>
                                  </p:childTnLst>
                                </p:cTn>
                              </p:par>
                            </p:childTnLst>
                          </p:cTn>
                        </p:par>
                        <p:par>
                          <p:cTn id="119" fill="hold">
                            <p:stCondLst>
                              <p:cond delay="6300"/>
                            </p:stCondLst>
                            <p:childTnLst>
                              <p:par>
                                <p:cTn id="120" presetID="53" presetClass="entr" presetSubtype="16" fill="hold" grpId="0" nodeType="afterEffect">
                                  <p:stCondLst>
                                    <p:cond delay="0"/>
                                  </p:stCondLst>
                                  <p:childTnLst>
                                    <p:set>
                                      <p:cBhvr>
                                        <p:cTn id="121" dur="1" fill="hold">
                                          <p:stCondLst>
                                            <p:cond delay="0"/>
                                          </p:stCondLst>
                                        </p:cTn>
                                        <p:tgtEl>
                                          <p:spTgt spid="69"/>
                                        </p:tgtEl>
                                        <p:attrNameLst>
                                          <p:attrName>style.visibility</p:attrName>
                                        </p:attrNameLst>
                                      </p:cBhvr>
                                      <p:to>
                                        <p:strVal val="visible"/>
                                      </p:to>
                                    </p:set>
                                    <p:anim calcmode="lin" valueType="num">
                                      <p:cBhvr>
                                        <p:cTn id="122" dur="250" fill="hold"/>
                                        <p:tgtEl>
                                          <p:spTgt spid="69"/>
                                        </p:tgtEl>
                                        <p:attrNameLst>
                                          <p:attrName>ppt_w</p:attrName>
                                        </p:attrNameLst>
                                      </p:cBhvr>
                                      <p:tavLst>
                                        <p:tav tm="0">
                                          <p:val>
                                            <p:fltVal val="0"/>
                                          </p:val>
                                        </p:tav>
                                        <p:tav tm="100000">
                                          <p:val>
                                            <p:strVal val="#ppt_w"/>
                                          </p:val>
                                        </p:tav>
                                      </p:tavLst>
                                    </p:anim>
                                    <p:anim calcmode="lin" valueType="num">
                                      <p:cBhvr>
                                        <p:cTn id="123" dur="250" fill="hold"/>
                                        <p:tgtEl>
                                          <p:spTgt spid="69"/>
                                        </p:tgtEl>
                                        <p:attrNameLst>
                                          <p:attrName>ppt_h</p:attrName>
                                        </p:attrNameLst>
                                      </p:cBhvr>
                                      <p:tavLst>
                                        <p:tav tm="0">
                                          <p:val>
                                            <p:fltVal val="0"/>
                                          </p:val>
                                        </p:tav>
                                        <p:tav tm="100000">
                                          <p:val>
                                            <p:strVal val="#ppt_h"/>
                                          </p:val>
                                        </p:tav>
                                      </p:tavLst>
                                    </p:anim>
                                    <p:animEffect transition="in" filter="fade">
                                      <p:cBhvr>
                                        <p:cTn id="124" dur="250"/>
                                        <p:tgtEl>
                                          <p:spTgt spid="6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anim calcmode="lin" valueType="num">
                                      <p:cBhvr>
                                        <p:cTn id="127" dur="250" fill="hold"/>
                                        <p:tgtEl>
                                          <p:spTgt spid="68"/>
                                        </p:tgtEl>
                                        <p:attrNameLst>
                                          <p:attrName>ppt_w</p:attrName>
                                        </p:attrNameLst>
                                      </p:cBhvr>
                                      <p:tavLst>
                                        <p:tav tm="0">
                                          <p:val>
                                            <p:fltVal val="0"/>
                                          </p:val>
                                        </p:tav>
                                        <p:tav tm="100000">
                                          <p:val>
                                            <p:strVal val="#ppt_w"/>
                                          </p:val>
                                        </p:tav>
                                      </p:tavLst>
                                    </p:anim>
                                    <p:anim calcmode="lin" valueType="num">
                                      <p:cBhvr>
                                        <p:cTn id="128" dur="250" fill="hold"/>
                                        <p:tgtEl>
                                          <p:spTgt spid="68"/>
                                        </p:tgtEl>
                                        <p:attrNameLst>
                                          <p:attrName>ppt_h</p:attrName>
                                        </p:attrNameLst>
                                      </p:cBhvr>
                                      <p:tavLst>
                                        <p:tav tm="0">
                                          <p:val>
                                            <p:fltVal val="0"/>
                                          </p:val>
                                        </p:tav>
                                        <p:tav tm="100000">
                                          <p:val>
                                            <p:strVal val="#ppt_h"/>
                                          </p:val>
                                        </p:tav>
                                      </p:tavLst>
                                    </p:anim>
                                    <p:animEffect transition="in" filter="fade">
                                      <p:cBhvr>
                                        <p:cTn id="129" dur="250"/>
                                        <p:tgtEl>
                                          <p:spTgt spid="68"/>
                                        </p:tgtEl>
                                      </p:cBhvr>
                                    </p:animEffect>
                                  </p:childTnLst>
                                </p:cTn>
                              </p:par>
                            </p:childTnLst>
                          </p:cTn>
                        </p:par>
                        <p:par>
                          <p:cTn id="130" fill="hold">
                            <p:stCondLst>
                              <p:cond delay="6550"/>
                            </p:stCondLst>
                            <p:childTnLst>
                              <p:par>
                                <p:cTn id="131" presetID="22" presetClass="entr" presetSubtype="2" fill="hold" grpId="0" nodeType="afterEffect">
                                  <p:stCondLst>
                                    <p:cond delay="0"/>
                                  </p:stCondLst>
                                  <p:childTnLst>
                                    <p:set>
                                      <p:cBhvr>
                                        <p:cTn id="132" dur="1" fill="hold">
                                          <p:stCondLst>
                                            <p:cond delay="0"/>
                                          </p:stCondLst>
                                        </p:cTn>
                                        <p:tgtEl>
                                          <p:spTgt spid="71"/>
                                        </p:tgtEl>
                                        <p:attrNameLst>
                                          <p:attrName>style.visibility</p:attrName>
                                        </p:attrNameLst>
                                      </p:cBhvr>
                                      <p:to>
                                        <p:strVal val="visible"/>
                                      </p:to>
                                    </p:set>
                                    <p:animEffect transition="in" filter="wipe(right)">
                                      <p:cBhvr>
                                        <p:cTn id="133" dur="500"/>
                                        <p:tgtEl>
                                          <p:spTgt spid="71"/>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Effect transition="in" filter="wipe(left)">
                                      <p:cBhvr>
                                        <p:cTn id="136" dur="500"/>
                                        <p:tgtEl>
                                          <p:spTgt spid="73"/>
                                        </p:tgtEl>
                                      </p:cBhvr>
                                    </p:animEffect>
                                  </p:childTnLst>
                                </p:cTn>
                              </p:par>
                            </p:childTnLst>
                          </p:cTn>
                        </p:par>
                        <p:par>
                          <p:cTn id="137" fill="hold">
                            <p:stCondLst>
                              <p:cond delay="7050"/>
                            </p:stCondLst>
                            <p:childTnLst>
                              <p:par>
                                <p:cTn id="138" presetID="53" presetClass="entr" presetSubtype="16" fill="hold" grpId="0" nodeType="afterEffect">
                                  <p:stCondLst>
                                    <p:cond delay="0"/>
                                  </p:stCondLst>
                                  <p:childTnLst>
                                    <p:set>
                                      <p:cBhvr>
                                        <p:cTn id="139" dur="1" fill="hold">
                                          <p:stCondLst>
                                            <p:cond delay="0"/>
                                          </p:stCondLst>
                                        </p:cTn>
                                        <p:tgtEl>
                                          <p:spTgt spid="75"/>
                                        </p:tgtEl>
                                        <p:attrNameLst>
                                          <p:attrName>style.visibility</p:attrName>
                                        </p:attrNameLst>
                                      </p:cBhvr>
                                      <p:to>
                                        <p:strVal val="visible"/>
                                      </p:to>
                                    </p:set>
                                    <p:anim calcmode="lin" valueType="num">
                                      <p:cBhvr>
                                        <p:cTn id="140" dur="250" fill="hold"/>
                                        <p:tgtEl>
                                          <p:spTgt spid="75"/>
                                        </p:tgtEl>
                                        <p:attrNameLst>
                                          <p:attrName>ppt_w</p:attrName>
                                        </p:attrNameLst>
                                      </p:cBhvr>
                                      <p:tavLst>
                                        <p:tav tm="0">
                                          <p:val>
                                            <p:fltVal val="0"/>
                                          </p:val>
                                        </p:tav>
                                        <p:tav tm="100000">
                                          <p:val>
                                            <p:strVal val="#ppt_w"/>
                                          </p:val>
                                        </p:tav>
                                      </p:tavLst>
                                    </p:anim>
                                    <p:anim calcmode="lin" valueType="num">
                                      <p:cBhvr>
                                        <p:cTn id="141" dur="250" fill="hold"/>
                                        <p:tgtEl>
                                          <p:spTgt spid="75"/>
                                        </p:tgtEl>
                                        <p:attrNameLst>
                                          <p:attrName>ppt_h</p:attrName>
                                        </p:attrNameLst>
                                      </p:cBhvr>
                                      <p:tavLst>
                                        <p:tav tm="0">
                                          <p:val>
                                            <p:fltVal val="0"/>
                                          </p:val>
                                        </p:tav>
                                        <p:tav tm="100000">
                                          <p:val>
                                            <p:strVal val="#ppt_h"/>
                                          </p:val>
                                        </p:tav>
                                      </p:tavLst>
                                    </p:anim>
                                    <p:animEffect transition="in" filter="fade">
                                      <p:cBhvr>
                                        <p:cTn id="142" dur="250"/>
                                        <p:tgtEl>
                                          <p:spTgt spid="75"/>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74"/>
                                        </p:tgtEl>
                                        <p:attrNameLst>
                                          <p:attrName>style.visibility</p:attrName>
                                        </p:attrNameLst>
                                      </p:cBhvr>
                                      <p:to>
                                        <p:strVal val="visible"/>
                                      </p:to>
                                    </p:set>
                                    <p:anim calcmode="lin" valueType="num">
                                      <p:cBhvr>
                                        <p:cTn id="145" dur="250" fill="hold"/>
                                        <p:tgtEl>
                                          <p:spTgt spid="74"/>
                                        </p:tgtEl>
                                        <p:attrNameLst>
                                          <p:attrName>ppt_w</p:attrName>
                                        </p:attrNameLst>
                                      </p:cBhvr>
                                      <p:tavLst>
                                        <p:tav tm="0">
                                          <p:val>
                                            <p:fltVal val="0"/>
                                          </p:val>
                                        </p:tav>
                                        <p:tav tm="100000">
                                          <p:val>
                                            <p:strVal val="#ppt_w"/>
                                          </p:val>
                                        </p:tav>
                                      </p:tavLst>
                                    </p:anim>
                                    <p:anim calcmode="lin" valueType="num">
                                      <p:cBhvr>
                                        <p:cTn id="146" dur="250" fill="hold"/>
                                        <p:tgtEl>
                                          <p:spTgt spid="74"/>
                                        </p:tgtEl>
                                        <p:attrNameLst>
                                          <p:attrName>ppt_h</p:attrName>
                                        </p:attrNameLst>
                                      </p:cBhvr>
                                      <p:tavLst>
                                        <p:tav tm="0">
                                          <p:val>
                                            <p:fltVal val="0"/>
                                          </p:val>
                                        </p:tav>
                                        <p:tav tm="100000">
                                          <p:val>
                                            <p:strVal val="#ppt_h"/>
                                          </p:val>
                                        </p:tav>
                                      </p:tavLst>
                                    </p:anim>
                                    <p:animEffect transition="in" filter="fade">
                                      <p:cBhvr>
                                        <p:cTn id="147" dur="250"/>
                                        <p:tgtEl>
                                          <p:spTgt spid="74"/>
                                        </p:tgtEl>
                                      </p:cBhvr>
                                    </p:animEffect>
                                  </p:childTnLst>
                                </p:cTn>
                              </p:par>
                            </p:childTnLst>
                          </p:cTn>
                        </p:par>
                        <p:par>
                          <p:cTn id="148" fill="hold">
                            <p:stCondLst>
                              <p:cond delay="7300"/>
                            </p:stCondLst>
                            <p:childTnLst>
                              <p:par>
                                <p:cTn id="149" presetID="22" presetClass="entr" presetSubtype="2" fill="hold" grpId="0" nodeType="afterEffect">
                                  <p:stCondLst>
                                    <p:cond delay="0"/>
                                  </p:stCondLst>
                                  <p:childTnLst>
                                    <p:set>
                                      <p:cBhvr>
                                        <p:cTn id="150" dur="1" fill="hold">
                                          <p:stCondLst>
                                            <p:cond delay="0"/>
                                          </p:stCondLst>
                                        </p:cTn>
                                        <p:tgtEl>
                                          <p:spTgt spid="77"/>
                                        </p:tgtEl>
                                        <p:attrNameLst>
                                          <p:attrName>style.visibility</p:attrName>
                                        </p:attrNameLst>
                                      </p:cBhvr>
                                      <p:to>
                                        <p:strVal val="visible"/>
                                      </p:to>
                                    </p:set>
                                    <p:animEffect transition="in" filter="wipe(right)">
                                      <p:cBhvr>
                                        <p:cTn id="151" dur="500"/>
                                        <p:tgtEl>
                                          <p:spTgt spid="77"/>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79"/>
                                        </p:tgtEl>
                                        <p:attrNameLst>
                                          <p:attrName>style.visibility</p:attrName>
                                        </p:attrNameLst>
                                      </p:cBhvr>
                                      <p:to>
                                        <p:strVal val="visible"/>
                                      </p:to>
                                    </p:set>
                                    <p:animEffect transition="in" filter="wipe(left)">
                                      <p:cBhvr>
                                        <p:cTn id="154" dur="500"/>
                                        <p:tgtEl>
                                          <p:spTgt spid="79"/>
                                        </p:tgtEl>
                                      </p:cBhvr>
                                    </p:animEffect>
                                  </p:childTnLst>
                                </p:cTn>
                              </p:par>
                            </p:childTnLst>
                          </p:cTn>
                        </p:par>
                        <p:par>
                          <p:cTn id="155" fill="hold">
                            <p:stCondLst>
                              <p:cond delay="7800"/>
                            </p:stCondLst>
                            <p:childTnLst>
                              <p:par>
                                <p:cTn id="156" presetID="53" presetClass="entr" presetSubtype="16" fill="hold" grpId="0" nodeType="afterEffect">
                                  <p:stCondLst>
                                    <p:cond delay="0"/>
                                  </p:stCondLst>
                                  <p:childTnLst>
                                    <p:set>
                                      <p:cBhvr>
                                        <p:cTn id="157" dur="1" fill="hold">
                                          <p:stCondLst>
                                            <p:cond delay="0"/>
                                          </p:stCondLst>
                                        </p:cTn>
                                        <p:tgtEl>
                                          <p:spTgt spid="81"/>
                                        </p:tgtEl>
                                        <p:attrNameLst>
                                          <p:attrName>style.visibility</p:attrName>
                                        </p:attrNameLst>
                                      </p:cBhvr>
                                      <p:to>
                                        <p:strVal val="visible"/>
                                      </p:to>
                                    </p:set>
                                    <p:anim calcmode="lin" valueType="num">
                                      <p:cBhvr>
                                        <p:cTn id="158" dur="250" fill="hold"/>
                                        <p:tgtEl>
                                          <p:spTgt spid="81"/>
                                        </p:tgtEl>
                                        <p:attrNameLst>
                                          <p:attrName>ppt_w</p:attrName>
                                        </p:attrNameLst>
                                      </p:cBhvr>
                                      <p:tavLst>
                                        <p:tav tm="0">
                                          <p:val>
                                            <p:fltVal val="0"/>
                                          </p:val>
                                        </p:tav>
                                        <p:tav tm="100000">
                                          <p:val>
                                            <p:strVal val="#ppt_w"/>
                                          </p:val>
                                        </p:tav>
                                      </p:tavLst>
                                    </p:anim>
                                    <p:anim calcmode="lin" valueType="num">
                                      <p:cBhvr>
                                        <p:cTn id="159" dur="250" fill="hold"/>
                                        <p:tgtEl>
                                          <p:spTgt spid="81"/>
                                        </p:tgtEl>
                                        <p:attrNameLst>
                                          <p:attrName>ppt_h</p:attrName>
                                        </p:attrNameLst>
                                      </p:cBhvr>
                                      <p:tavLst>
                                        <p:tav tm="0">
                                          <p:val>
                                            <p:fltVal val="0"/>
                                          </p:val>
                                        </p:tav>
                                        <p:tav tm="100000">
                                          <p:val>
                                            <p:strVal val="#ppt_h"/>
                                          </p:val>
                                        </p:tav>
                                      </p:tavLst>
                                    </p:anim>
                                    <p:animEffect transition="in" filter="fade">
                                      <p:cBhvr>
                                        <p:cTn id="160" dur="250"/>
                                        <p:tgtEl>
                                          <p:spTgt spid="81"/>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80"/>
                                        </p:tgtEl>
                                        <p:attrNameLst>
                                          <p:attrName>style.visibility</p:attrName>
                                        </p:attrNameLst>
                                      </p:cBhvr>
                                      <p:to>
                                        <p:strVal val="visible"/>
                                      </p:to>
                                    </p:set>
                                    <p:anim calcmode="lin" valueType="num">
                                      <p:cBhvr>
                                        <p:cTn id="163" dur="250" fill="hold"/>
                                        <p:tgtEl>
                                          <p:spTgt spid="80"/>
                                        </p:tgtEl>
                                        <p:attrNameLst>
                                          <p:attrName>ppt_w</p:attrName>
                                        </p:attrNameLst>
                                      </p:cBhvr>
                                      <p:tavLst>
                                        <p:tav tm="0">
                                          <p:val>
                                            <p:fltVal val="0"/>
                                          </p:val>
                                        </p:tav>
                                        <p:tav tm="100000">
                                          <p:val>
                                            <p:strVal val="#ppt_w"/>
                                          </p:val>
                                        </p:tav>
                                      </p:tavLst>
                                    </p:anim>
                                    <p:anim calcmode="lin" valueType="num">
                                      <p:cBhvr>
                                        <p:cTn id="164" dur="250" fill="hold"/>
                                        <p:tgtEl>
                                          <p:spTgt spid="80"/>
                                        </p:tgtEl>
                                        <p:attrNameLst>
                                          <p:attrName>ppt_h</p:attrName>
                                        </p:attrNameLst>
                                      </p:cBhvr>
                                      <p:tavLst>
                                        <p:tav tm="0">
                                          <p:val>
                                            <p:fltVal val="0"/>
                                          </p:val>
                                        </p:tav>
                                        <p:tav tm="100000">
                                          <p:val>
                                            <p:strVal val="#ppt_h"/>
                                          </p:val>
                                        </p:tav>
                                      </p:tavLst>
                                    </p:anim>
                                    <p:animEffect transition="in" filter="fade">
                                      <p:cBhvr>
                                        <p:cTn id="165" dur="250"/>
                                        <p:tgtEl>
                                          <p:spTgt spid="80"/>
                                        </p:tgtEl>
                                      </p:cBhvr>
                                    </p:animEffect>
                                  </p:childTnLst>
                                </p:cTn>
                              </p:par>
                            </p:childTnLst>
                          </p:cTn>
                        </p:par>
                        <p:par>
                          <p:cTn id="166" fill="hold">
                            <p:stCondLst>
                              <p:cond delay="8050"/>
                            </p:stCondLst>
                            <p:childTnLst>
                              <p:par>
                                <p:cTn id="167" presetID="22" presetClass="entr" presetSubtype="2" fill="hold" grpId="0" nodeType="afterEffect">
                                  <p:stCondLst>
                                    <p:cond delay="0"/>
                                  </p:stCondLst>
                                  <p:childTnLst>
                                    <p:set>
                                      <p:cBhvr>
                                        <p:cTn id="168" dur="1" fill="hold">
                                          <p:stCondLst>
                                            <p:cond delay="0"/>
                                          </p:stCondLst>
                                        </p:cTn>
                                        <p:tgtEl>
                                          <p:spTgt spid="83"/>
                                        </p:tgtEl>
                                        <p:attrNameLst>
                                          <p:attrName>style.visibility</p:attrName>
                                        </p:attrNameLst>
                                      </p:cBhvr>
                                      <p:to>
                                        <p:strVal val="visible"/>
                                      </p:to>
                                    </p:set>
                                    <p:animEffect transition="in" filter="wipe(right)">
                                      <p:cBhvr>
                                        <p:cTn id="169" dur="500"/>
                                        <p:tgtEl>
                                          <p:spTgt spid="83"/>
                                        </p:tgtEl>
                                      </p:cBhvr>
                                    </p:animEffect>
                                  </p:childTnLst>
                                </p:cTn>
                              </p:par>
                              <p:par>
                                <p:cTn id="170" presetID="22" presetClass="entr" presetSubtype="8" fill="hold" grpId="0" nodeType="withEffect">
                                  <p:stCondLst>
                                    <p:cond delay="0"/>
                                  </p:stCondLst>
                                  <p:childTnLst>
                                    <p:set>
                                      <p:cBhvr>
                                        <p:cTn id="171" dur="1" fill="hold">
                                          <p:stCondLst>
                                            <p:cond delay="0"/>
                                          </p:stCondLst>
                                        </p:cTn>
                                        <p:tgtEl>
                                          <p:spTgt spid="85"/>
                                        </p:tgtEl>
                                        <p:attrNameLst>
                                          <p:attrName>style.visibility</p:attrName>
                                        </p:attrNameLst>
                                      </p:cBhvr>
                                      <p:to>
                                        <p:strVal val="visible"/>
                                      </p:to>
                                    </p:set>
                                    <p:animEffect transition="in" filter="wipe(left)">
                                      <p:cBhvr>
                                        <p:cTn id="172" dur="500"/>
                                        <p:tgtEl>
                                          <p:spTgt spid="85"/>
                                        </p:tgtEl>
                                      </p:cBhvr>
                                    </p:animEffect>
                                  </p:childTnLst>
                                </p:cTn>
                              </p:par>
                            </p:childTnLst>
                          </p:cTn>
                        </p:par>
                        <p:par>
                          <p:cTn id="173" fill="hold">
                            <p:stCondLst>
                              <p:cond delay="8550"/>
                            </p:stCondLst>
                            <p:childTnLst>
                              <p:par>
                                <p:cTn id="174" presetID="53" presetClass="entr" presetSubtype="16" fill="hold" grpId="0" nodeType="afterEffect">
                                  <p:stCondLst>
                                    <p:cond delay="0"/>
                                  </p:stCondLst>
                                  <p:childTnLst>
                                    <p:set>
                                      <p:cBhvr>
                                        <p:cTn id="175" dur="1" fill="hold">
                                          <p:stCondLst>
                                            <p:cond delay="0"/>
                                          </p:stCondLst>
                                        </p:cTn>
                                        <p:tgtEl>
                                          <p:spTgt spid="87"/>
                                        </p:tgtEl>
                                        <p:attrNameLst>
                                          <p:attrName>style.visibility</p:attrName>
                                        </p:attrNameLst>
                                      </p:cBhvr>
                                      <p:to>
                                        <p:strVal val="visible"/>
                                      </p:to>
                                    </p:set>
                                    <p:anim calcmode="lin" valueType="num">
                                      <p:cBhvr>
                                        <p:cTn id="176" dur="250" fill="hold"/>
                                        <p:tgtEl>
                                          <p:spTgt spid="87"/>
                                        </p:tgtEl>
                                        <p:attrNameLst>
                                          <p:attrName>ppt_w</p:attrName>
                                        </p:attrNameLst>
                                      </p:cBhvr>
                                      <p:tavLst>
                                        <p:tav tm="0">
                                          <p:val>
                                            <p:fltVal val="0"/>
                                          </p:val>
                                        </p:tav>
                                        <p:tav tm="100000">
                                          <p:val>
                                            <p:strVal val="#ppt_w"/>
                                          </p:val>
                                        </p:tav>
                                      </p:tavLst>
                                    </p:anim>
                                    <p:anim calcmode="lin" valueType="num">
                                      <p:cBhvr>
                                        <p:cTn id="177" dur="250" fill="hold"/>
                                        <p:tgtEl>
                                          <p:spTgt spid="87"/>
                                        </p:tgtEl>
                                        <p:attrNameLst>
                                          <p:attrName>ppt_h</p:attrName>
                                        </p:attrNameLst>
                                      </p:cBhvr>
                                      <p:tavLst>
                                        <p:tav tm="0">
                                          <p:val>
                                            <p:fltVal val="0"/>
                                          </p:val>
                                        </p:tav>
                                        <p:tav tm="100000">
                                          <p:val>
                                            <p:strVal val="#ppt_h"/>
                                          </p:val>
                                        </p:tav>
                                      </p:tavLst>
                                    </p:anim>
                                    <p:animEffect transition="in" filter="fade">
                                      <p:cBhvr>
                                        <p:cTn id="178" dur="250"/>
                                        <p:tgtEl>
                                          <p:spTgt spid="87"/>
                                        </p:tgtEl>
                                      </p:cBhvr>
                                    </p:animEffect>
                                  </p:childTnLst>
                                </p:cTn>
                              </p:par>
                              <p:par>
                                <p:cTn id="179" presetID="53" presetClass="entr" presetSubtype="16" fill="hold" grpId="0" nodeType="withEffect">
                                  <p:stCondLst>
                                    <p:cond delay="0"/>
                                  </p:stCondLst>
                                  <p:childTnLst>
                                    <p:set>
                                      <p:cBhvr>
                                        <p:cTn id="180" dur="1" fill="hold">
                                          <p:stCondLst>
                                            <p:cond delay="0"/>
                                          </p:stCondLst>
                                        </p:cTn>
                                        <p:tgtEl>
                                          <p:spTgt spid="86"/>
                                        </p:tgtEl>
                                        <p:attrNameLst>
                                          <p:attrName>style.visibility</p:attrName>
                                        </p:attrNameLst>
                                      </p:cBhvr>
                                      <p:to>
                                        <p:strVal val="visible"/>
                                      </p:to>
                                    </p:set>
                                    <p:anim calcmode="lin" valueType="num">
                                      <p:cBhvr>
                                        <p:cTn id="181" dur="250" fill="hold"/>
                                        <p:tgtEl>
                                          <p:spTgt spid="86"/>
                                        </p:tgtEl>
                                        <p:attrNameLst>
                                          <p:attrName>ppt_w</p:attrName>
                                        </p:attrNameLst>
                                      </p:cBhvr>
                                      <p:tavLst>
                                        <p:tav tm="0">
                                          <p:val>
                                            <p:fltVal val="0"/>
                                          </p:val>
                                        </p:tav>
                                        <p:tav tm="100000">
                                          <p:val>
                                            <p:strVal val="#ppt_w"/>
                                          </p:val>
                                        </p:tav>
                                      </p:tavLst>
                                    </p:anim>
                                    <p:anim calcmode="lin" valueType="num">
                                      <p:cBhvr>
                                        <p:cTn id="182" dur="250" fill="hold"/>
                                        <p:tgtEl>
                                          <p:spTgt spid="86"/>
                                        </p:tgtEl>
                                        <p:attrNameLst>
                                          <p:attrName>ppt_h</p:attrName>
                                        </p:attrNameLst>
                                      </p:cBhvr>
                                      <p:tavLst>
                                        <p:tav tm="0">
                                          <p:val>
                                            <p:fltVal val="0"/>
                                          </p:val>
                                        </p:tav>
                                        <p:tav tm="100000">
                                          <p:val>
                                            <p:strVal val="#ppt_h"/>
                                          </p:val>
                                        </p:tav>
                                      </p:tavLst>
                                    </p:anim>
                                    <p:animEffect transition="in" filter="fade">
                                      <p:cBhvr>
                                        <p:cTn id="183" dur="2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animBg="1"/>
      <p:bldP spid="59" grpId="0" animBg="1"/>
      <p:bldP spid="60" grpId="0" animBg="1"/>
      <p:bldP spid="61" grpId="0" animBg="1"/>
      <p:bldP spid="62" grpId="0"/>
      <p:bldP spid="63" grpId="0"/>
      <p:bldP spid="64" grpId="0" animBg="1"/>
      <p:bldP spid="65" grpId="0" animBg="1"/>
      <p:bldP spid="66" grpId="0" animBg="1"/>
      <p:bldP spid="67" grpId="0" animBg="1"/>
      <p:bldP spid="68" grpId="0"/>
      <p:bldP spid="69" grpId="0"/>
      <p:bldP spid="70" grpId="0" animBg="1"/>
      <p:bldP spid="71" grpId="0" animBg="1"/>
      <p:bldP spid="72" grpId="0" animBg="1"/>
      <p:bldP spid="73" grpId="0" animBg="1"/>
      <p:bldP spid="74" grpId="0"/>
      <p:bldP spid="75" grpId="0"/>
      <p:bldP spid="76" grpId="0" animBg="1"/>
      <p:bldP spid="77" grpId="0" animBg="1"/>
      <p:bldP spid="78" grpId="0" animBg="1"/>
      <p:bldP spid="79" grpId="0" animBg="1"/>
      <p:bldP spid="80" grpId="0"/>
      <p:bldP spid="81" grpId="0"/>
      <p:bldP spid="82" grpId="0" animBg="1"/>
      <p:bldP spid="83" grpId="0" animBg="1"/>
      <p:bldP spid="84" grpId="0" animBg="1"/>
      <p:bldP spid="85" grpId="0" animBg="1"/>
      <p:bldP spid="86" grpId="0"/>
      <p:bldP spid="87" grpId="0"/>
      <p:bldP spid="88" grpId="0"/>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H="1">
            <a:off x="-124695" y="1242005"/>
            <a:ext cx="12393182" cy="5754562"/>
          </a:xfrm>
          <a:prstGeom prst="rect">
            <a:avLst/>
          </a:prstGeom>
          <a:blipFill dpi="0" rotWithShape="1">
            <a:blip r:embed="rId3">
              <a:alphaModFix amt="23000"/>
              <a:extLst>
                <a:ext uri="{BEBA8EAE-BF5A-486C-A8C5-ECC9F3942E4B}">
                  <a14:imgProps xmlns:a14="http://schemas.microsoft.com/office/drawing/2010/main">
                    <a14:imgLayer r:embed="rId4">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105428" y="2551250"/>
            <a:ext cx="5516562" cy="1157288"/>
            <a:chOff x="3856038" y="2759075"/>
            <a:chExt cx="5516562" cy="1157288"/>
          </a:xfrm>
        </p:grpSpPr>
        <p:sp>
          <p:nvSpPr>
            <p:cNvPr id="5" name="圆角矩形 4"/>
            <p:cNvSpPr/>
            <p:nvPr/>
          </p:nvSpPr>
          <p:spPr>
            <a:xfrm>
              <a:off x="3856038" y="2759075"/>
              <a:ext cx="5516562" cy="115728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7172" name="文本框 5"/>
            <p:cNvSpPr txBox="1">
              <a:spLocks noChangeArrowheads="1"/>
            </p:cNvSpPr>
            <p:nvPr/>
          </p:nvSpPr>
          <p:spPr bwMode="auto">
            <a:xfrm>
              <a:off x="4175125" y="2876550"/>
              <a:ext cx="25320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5400" dirty="0">
                  <a:solidFill>
                    <a:schemeClr val="tx2"/>
                  </a:solidFill>
                  <a:latin typeface="Calibri Light" pitchFamily="34" charset="0"/>
                  <a:ea typeface="+mn-ea"/>
                  <a:cs typeface="+mn-ea"/>
                </a:rPr>
                <a:t>ONTENT</a:t>
              </a:r>
              <a:endParaRPr lang="zh-CN" altLang="en-US" sz="5400" dirty="0">
                <a:solidFill>
                  <a:schemeClr val="tx2"/>
                </a:solidFill>
                <a:latin typeface="Calibri Light" pitchFamily="34" charset="0"/>
                <a:ea typeface="+mn-ea"/>
                <a:cs typeface="+mn-ea"/>
              </a:endParaRPr>
            </a:p>
          </p:txBody>
        </p:sp>
        <p:sp>
          <p:nvSpPr>
            <p:cNvPr id="7174" name="文本框 8"/>
            <p:cNvSpPr txBox="1">
              <a:spLocks noChangeArrowheads="1"/>
            </p:cNvSpPr>
            <p:nvPr/>
          </p:nvSpPr>
          <p:spPr bwMode="auto">
            <a:xfrm>
              <a:off x="6707188" y="3052763"/>
              <a:ext cx="24050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100">
                  <a:solidFill>
                    <a:srgbClr val="3A3A3A"/>
                  </a:solidFill>
                  <a:latin typeface="Calibri Light" pitchFamily="34" charset="0"/>
                  <a:ea typeface="+mn-ea"/>
                  <a:cs typeface="+mn-ea"/>
                </a:rPr>
                <a:t>True mastery of any skill takes a lifetime. Sweat is the lubricant of success, speak louder than words.</a:t>
              </a:r>
              <a:endParaRPr lang="zh-CN" altLang="en-US" sz="1100">
                <a:solidFill>
                  <a:srgbClr val="3A3A3A"/>
                </a:solidFill>
                <a:latin typeface="Calibri Light" pitchFamily="34" charset="0"/>
                <a:ea typeface="+mn-ea"/>
                <a:cs typeface="+mn-ea"/>
              </a:endParaRPr>
            </a:p>
          </p:txBody>
        </p:sp>
      </p:grpSp>
      <p:grpSp>
        <p:nvGrpSpPr>
          <p:cNvPr id="2" name="组合 1"/>
          <p:cNvGrpSpPr/>
          <p:nvPr/>
        </p:nvGrpSpPr>
        <p:grpSpPr>
          <a:xfrm>
            <a:off x="3171978" y="2551250"/>
            <a:ext cx="1189037" cy="1187450"/>
            <a:chOff x="2922588" y="2759075"/>
            <a:chExt cx="1189037" cy="1187450"/>
          </a:xfrm>
        </p:grpSpPr>
        <p:sp>
          <p:nvSpPr>
            <p:cNvPr id="4" name="椭圆 3"/>
            <p:cNvSpPr/>
            <p:nvPr/>
          </p:nvSpPr>
          <p:spPr>
            <a:xfrm>
              <a:off x="2922588" y="2759075"/>
              <a:ext cx="1189037" cy="118745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7173" name="文本框 6"/>
            <p:cNvSpPr txBox="1">
              <a:spLocks noChangeArrowheads="1"/>
            </p:cNvSpPr>
            <p:nvPr/>
          </p:nvSpPr>
          <p:spPr bwMode="auto">
            <a:xfrm>
              <a:off x="3176588" y="2890838"/>
              <a:ext cx="555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5400" dirty="0">
                  <a:solidFill>
                    <a:schemeClr val="tx2"/>
                  </a:solidFill>
                  <a:latin typeface="Calibri Light" pitchFamily="34" charset="0"/>
                  <a:ea typeface="+mn-ea"/>
                  <a:cs typeface="+mn-ea"/>
                </a:rPr>
                <a:t>C</a:t>
              </a:r>
              <a:endParaRPr lang="zh-CN" altLang="en-US" sz="5400" dirty="0">
                <a:solidFill>
                  <a:schemeClr val="tx2"/>
                </a:solidFill>
                <a:latin typeface="Calibri Light" pitchFamily="34" charset="0"/>
                <a:ea typeface="+mn-ea"/>
                <a:cs typeface="+mn-ea"/>
              </a:endParaRPr>
            </a:p>
          </p:txBody>
        </p:sp>
      </p:grpSp>
      <p:sp>
        <p:nvSpPr>
          <p:cNvPr id="7175" name="文本框 9"/>
          <p:cNvSpPr txBox="1">
            <a:spLocks noChangeArrowheads="1"/>
          </p:cNvSpPr>
          <p:nvPr/>
        </p:nvSpPr>
        <p:spPr bwMode="auto">
          <a:xfrm>
            <a:off x="1621708" y="858975"/>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01</a:t>
            </a:r>
            <a:endParaRPr lang="zh-CN" altLang="en-US" sz="4800" dirty="0">
              <a:latin typeface="+mn-ea"/>
              <a:ea typeface="+mn-ea"/>
              <a:cs typeface="+mn-ea"/>
            </a:endParaRPr>
          </a:p>
        </p:txBody>
      </p:sp>
      <p:sp>
        <p:nvSpPr>
          <p:cNvPr id="7176" name="矩形 10"/>
          <p:cNvSpPr>
            <a:spLocks noChangeArrowheads="1"/>
          </p:cNvSpPr>
          <p:nvPr/>
        </p:nvSpPr>
        <p:spPr bwMode="auto">
          <a:xfrm>
            <a:off x="2662390" y="81293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年度工作概述</a:t>
            </a:r>
          </a:p>
        </p:txBody>
      </p:sp>
      <p:sp>
        <p:nvSpPr>
          <p:cNvPr id="7177" name="文本框 11"/>
          <p:cNvSpPr txBox="1">
            <a:spLocks noChangeArrowheads="1"/>
          </p:cNvSpPr>
          <p:nvPr/>
        </p:nvSpPr>
        <p:spPr bwMode="auto">
          <a:xfrm>
            <a:off x="2662390" y="1274900"/>
            <a:ext cx="2924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solidFill>
                  <a:schemeClr val="tx1">
                    <a:lumMod val="65000"/>
                    <a:lumOff val="35000"/>
                  </a:schemeClr>
                </a:solidFill>
                <a:latin typeface="Calibri Light" pitchFamily="34" charset="0"/>
                <a:ea typeface="+mn-ea"/>
                <a:cs typeface="+mn-ea"/>
              </a:rPr>
              <a:t>True mastery of any skill takes a lifetime. Sweat is the lubricant of success</a:t>
            </a:r>
            <a:endParaRPr lang="zh-CN" altLang="en-US" b="1">
              <a:solidFill>
                <a:schemeClr val="tx1">
                  <a:lumMod val="65000"/>
                  <a:lumOff val="35000"/>
                </a:schemeClr>
              </a:solidFill>
              <a:latin typeface="Calibri Light" pitchFamily="34" charset="0"/>
              <a:ea typeface="+mn-ea"/>
              <a:cs typeface="+mn-ea"/>
            </a:endParaRPr>
          </a:p>
        </p:txBody>
      </p:sp>
      <p:cxnSp>
        <p:nvCxnSpPr>
          <p:cNvPr id="14" name="直接连接符 13"/>
          <p:cNvCxnSpPr/>
          <p:nvPr/>
        </p:nvCxnSpPr>
        <p:spPr>
          <a:xfrm>
            <a:off x="2532215" y="951050"/>
            <a:ext cx="0" cy="64611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90" name="文本框 16"/>
          <p:cNvSpPr txBox="1">
            <a:spLocks noChangeArrowheads="1"/>
          </p:cNvSpPr>
          <p:nvPr/>
        </p:nvSpPr>
        <p:spPr bwMode="auto">
          <a:xfrm>
            <a:off x="6831883" y="1448097"/>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a:latin typeface="+mn-ea"/>
                <a:ea typeface="+mn-ea"/>
                <a:cs typeface="+mn-ea"/>
              </a:rPr>
              <a:t>02</a:t>
            </a:r>
            <a:endParaRPr lang="zh-CN" altLang="en-US" sz="4800">
              <a:latin typeface="+mn-ea"/>
              <a:ea typeface="+mn-ea"/>
              <a:cs typeface="+mn-ea"/>
            </a:endParaRPr>
          </a:p>
        </p:txBody>
      </p:sp>
      <p:sp>
        <p:nvSpPr>
          <p:cNvPr id="7191" name="矩形 17"/>
          <p:cNvSpPr>
            <a:spLocks noChangeArrowheads="1"/>
          </p:cNvSpPr>
          <p:nvPr/>
        </p:nvSpPr>
        <p:spPr bwMode="auto">
          <a:xfrm>
            <a:off x="7872902" y="140190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工作完成情况</a:t>
            </a:r>
          </a:p>
        </p:txBody>
      </p:sp>
      <p:sp>
        <p:nvSpPr>
          <p:cNvPr id="7192" name="文本框 18"/>
          <p:cNvSpPr txBox="1">
            <a:spLocks noChangeArrowheads="1"/>
          </p:cNvSpPr>
          <p:nvPr/>
        </p:nvSpPr>
        <p:spPr bwMode="auto">
          <a:xfrm>
            <a:off x="7872902" y="1863864"/>
            <a:ext cx="2925426" cy="46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dirty="0">
                <a:solidFill>
                  <a:schemeClr val="tx1">
                    <a:lumMod val="65000"/>
                    <a:lumOff val="35000"/>
                  </a:schemeClr>
                </a:solidFill>
                <a:latin typeface="Calibri Light" pitchFamily="34" charset="0"/>
                <a:ea typeface="+mn-ea"/>
                <a:cs typeface="+mn-ea"/>
              </a:rPr>
              <a:t>True mastery of any skill takes a lifetime. Sweat is the lubricant of success</a:t>
            </a:r>
            <a:endParaRPr lang="zh-CN" altLang="en-US" b="1" dirty="0">
              <a:solidFill>
                <a:schemeClr val="tx1">
                  <a:lumMod val="65000"/>
                  <a:lumOff val="35000"/>
                </a:schemeClr>
              </a:solidFill>
              <a:latin typeface="Calibri Light" pitchFamily="34" charset="0"/>
              <a:ea typeface="+mn-ea"/>
              <a:cs typeface="+mn-ea"/>
            </a:endParaRPr>
          </a:p>
        </p:txBody>
      </p:sp>
      <p:cxnSp>
        <p:nvCxnSpPr>
          <p:cNvPr id="20" name="直接连接符 19"/>
          <p:cNvCxnSpPr/>
          <p:nvPr/>
        </p:nvCxnSpPr>
        <p:spPr bwMode="auto">
          <a:xfrm>
            <a:off x="7743978" y="1540013"/>
            <a:ext cx="0" cy="64770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80" name="文本框 26"/>
          <p:cNvSpPr txBox="1">
            <a:spLocks noChangeArrowheads="1"/>
          </p:cNvSpPr>
          <p:nvPr/>
        </p:nvSpPr>
        <p:spPr bwMode="auto">
          <a:xfrm>
            <a:off x="5545000" y="4019688"/>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03</a:t>
            </a:r>
            <a:endParaRPr lang="zh-CN" altLang="en-US" sz="4800" dirty="0">
              <a:latin typeface="+mn-ea"/>
              <a:ea typeface="+mn-ea"/>
              <a:cs typeface="+mn-ea"/>
            </a:endParaRPr>
          </a:p>
        </p:txBody>
      </p:sp>
      <p:sp>
        <p:nvSpPr>
          <p:cNvPr id="7181" name="矩形 27"/>
          <p:cNvSpPr>
            <a:spLocks noChangeArrowheads="1"/>
          </p:cNvSpPr>
          <p:nvPr/>
        </p:nvSpPr>
        <p:spPr bwMode="auto">
          <a:xfrm>
            <a:off x="3386965" y="397365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成功项目展示</a:t>
            </a:r>
          </a:p>
        </p:txBody>
      </p:sp>
      <p:sp>
        <p:nvSpPr>
          <p:cNvPr id="7182" name="文本框 28"/>
          <p:cNvSpPr txBox="1">
            <a:spLocks noChangeArrowheads="1"/>
          </p:cNvSpPr>
          <p:nvPr/>
        </p:nvSpPr>
        <p:spPr bwMode="auto">
          <a:xfrm>
            <a:off x="2363940" y="4435613"/>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a:solidFill>
                  <a:schemeClr val="tx1">
                    <a:lumMod val="65000"/>
                    <a:lumOff val="35000"/>
                  </a:schemeClr>
                </a:solidFill>
                <a:latin typeface="Calibri Light" pitchFamily="34" charset="0"/>
                <a:ea typeface="+mn-ea"/>
                <a:cs typeface="+mn-ea"/>
              </a:rPr>
              <a:t>True mastery of any skill lifetime. Sweat is the takes a ,lubricant of success</a:t>
            </a:r>
            <a:endParaRPr lang="zh-CN" altLang="en-US" b="1">
              <a:solidFill>
                <a:schemeClr val="tx1">
                  <a:lumMod val="65000"/>
                  <a:lumOff val="35000"/>
                </a:schemeClr>
              </a:solidFill>
              <a:latin typeface="Calibri Light" pitchFamily="34" charset="0"/>
              <a:ea typeface="+mn-ea"/>
              <a:cs typeface="+mn-ea"/>
            </a:endParaRPr>
          </a:p>
        </p:txBody>
      </p:sp>
      <p:cxnSp>
        <p:nvCxnSpPr>
          <p:cNvPr id="30" name="直接连接符 29"/>
          <p:cNvCxnSpPr/>
          <p:nvPr/>
        </p:nvCxnSpPr>
        <p:spPr>
          <a:xfrm>
            <a:off x="5518303" y="4113350"/>
            <a:ext cx="0" cy="64611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84" name="文本框 30"/>
          <p:cNvSpPr txBox="1">
            <a:spLocks noChangeArrowheads="1"/>
          </p:cNvSpPr>
          <p:nvPr/>
        </p:nvSpPr>
        <p:spPr bwMode="auto">
          <a:xfrm>
            <a:off x="10139225" y="4768988"/>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04</a:t>
            </a:r>
            <a:endParaRPr lang="zh-CN" altLang="en-US" sz="4800" dirty="0">
              <a:latin typeface="+mn-ea"/>
              <a:ea typeface="+mn-ea"/>
              <a:cs typeface="+mn-ea"/>
            </a:endParaRPr>
          </a:p>
        </p:txBody>
      </p:sp>
      <p:sp>
        <p:nvSpPr>
          <p:cNvPr id="7185" name="矩形 31"/>
          <p:cNvSpPr>
            <a:spLocks noChangeArrowheads="1"/>
          </p:cNvSpPr>
          <p:nvPr/>
        </p:nvSpPr>
        <p:spPr bwMode="auto">
          <a:xfrm>
            <a:off x="7979603" y="472295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明年工作计划</a:t>
            </a:r>
          </a:p>
        </p:txBody>
      </p:sp>
      <p:sp>
        <p:nvSpPr>
          <p:cNvPr id="7186" name="文本框 32"/>
          <p:cNvSpPr txBox="1">
            <a:spLocks noChangeArrowheads="1"/>
          </p:cNvSpPr>
          <p:nvPr/>
        </p:nvSpPr>
        <p:spPr bwMode="auto">
          <a:xfrm>
            <a:off x="6956578" y="5184913"/>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dirty="0">
                <a:solidFill>
                  <a:schemeClr val="tx1">
                    <a:lumMod val="65000"/>
                    <a:lumOff val="35000"/>
                  </a:schemeClr>
                </a:solidFill>
                <a:latin typeface="Calibri Light" pitchFamily="34" charset="0"/>
                <a:ea typeface="+mn-ea"/>
                <a:cs typeface="+mn-ea"/>
              </a:rPr>
              <a:t>True mastery of any skill lifetime. Sweat is the takes a ,lubricant of success</a:t>
            </a:r>
            <a:endParaRPr lang="zh-CN" altLang="en-US" b="1" dirty="0">
              <a:solidFill>
                <a:schemeClr val="tx1">
                  <a:lumMod val="65000"/>
                  <a:lumOff val="35000"/>
                </a:schemeClr>
              </a:solidFill>
              <a:latin typeface="Calibri Light" pitchFamily="34" charset="0"/>
              <a:ea typeface="+mn-ea"/>
              <a:cs typeface="+mn-ea"/>
            </a:endParaRPr>
          </a:p>
        </p:txBody>
      </p:sp>
      <p:cxnSp>
        <p:nvCxnSpPr>
          <p:cNvPr id="34" name="直接连接符 33"/>
          <p:cNvCxnSpPr/>
          <p:nvPr/>
        </p:nvCxnSpPr>
        <p:spPr>
          <a:xfrm>
            <a:off x="10112528" y="4861063"/>
            <a:ext cx="0" cy="64770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9" name="圆角矩形 38"/>
          <p:cNvSpPr/>
          <p:nvPr/>
        </p:nvSpPr>
        <p:spPr>
          <a:xfrm>
            <a:off x="5192865" y="1774963"/>
            <a:ext cx="1730375" cy="27146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40" name="圆角矩形 39"/>
          <p:cNvSpPr/>
          <p:nvPr/>
        </p:nvSpPr>
        <p:spPr>
          <a:xfrm>
            <a:off x="6461278" y="4300675"/>
            <a:ext cx="1730375" cy="271463"/>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8" accel="30000" fill="hold" nodeType="afterEffect" p14:presetBounceEnd="32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32000">
                                          <p:cBhvr additive="base">
                                            <p:cTn id="11" dur="500" fill="hold"/>
                                            <p:tgtEl>
                                              <p:spTgt spid="2"/>
                                            </p:tgtEl>
                                            <p:attrNameLst>
                                              <p:attrName>ppt_x</p:attrName>
                                            </p:attrNameLst>
                                          </p:cBhvr>
                                          <p:tavLst>
                                            <p:tav tm="0">
                                              <p:val>
                                                <p:strVal val="0-#ppt_w/2"/>
                                              </p:val>
                                            </p:tav>
                                            <p:tav tm="100000">
                                              <p:val>
                                                <p:strVal val="#ppt_x"/>
                                              </p:val>
                                            </p:tav>
                                          </p:tavLst>
                                        </p:anim>
                                        <p:anim calcmode="lin" valueType="num" p14:bounceEnd="32000">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14:presetBounceEnd="32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32000">
                                          <p:cBhvr additive="base">
                                            <p:cTn id="15" dur="500" fill="hold"/>
                                            <p:tgtEl>
                                              <p:spTgt spid="3"/>
                                            </p:tgtEl>
                                            <p:attrNameLst>
                                              <p:attrName>ppt_x</p:attrName>
                                            </p:attrNameLst>
                                          </p:cBhvr>
                                          <p:tavLst>
                                            <p:tav tm="0">
                                              <p:val>
                                                <p:strVal val="1+#ppt_w/2"/>
                                              </p:val>
                                            </p:tav>
                                            <p:tav tm="100000">
                                              <p:val>
                                                <p:strVal val="#ppt_x"/>
                                              </p:val>
                                            </p:tav>
                                          </p:tavLst>
                                        </p:anim>
                                        <p:anim calcmode="lin" valueType="num" p14:bounceEnd="32000">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7175"/>
                                            </p:tgtEl>
                                            <p:attrNameLst>
                                              <p:attrName>style.visibility</p:attrName>
                                            </p:attrNameLst>
                                          </p:cBhvr>
                                          <p:to>
                                            <p:strVal val="visible"/>
                                          </p:to>
                                        </p:set>
                                        <p:animEffect transition="in" filter="fade">
                                          <p:cBhvr>
                                            <p:cTn id="20" dur="1000"/>
                                            <p:tgtEl>
                                              <p:spTgt spid="7175"/>
                                            </p:tgtEl>
                                          </p:cBhvr>
                                        </p:animEffect>
                                        <p:anim calcmode="lin" valueType="num">
                                          <p:cBhvr>
                                            <p:cTn id="21" dur="1000" fill="hold"/>
                                            <p:tgtEl>
                                              <p:spTgt spid="7175"/>
                                            </p:tgtEl>
                                            <p:attrNameLst>
                                              <p:attrName>ppt_x</p:attrName>
                                            </p:attrNameLst>
                                          </p:cBhvr>
                                          <p:tavLst>
                                            <p:tav tm="0">
                                              <p:val>
                                                <p:strVal val="#ppt_x"/>
                                              </p:val>
                                            </p:tav>
                                            <p:tav tm="100000">
                                              <p:val>
                                                <p:strVal val="#ppt_x"/>
                                              </p:val>
                                            </p:tav>
                                          </p:tavLst>
                                        </p:anim>
                                        <p:anim calcmode="lin" valueType="num">
                                          <p:cBhvr>
                                            <p:cTn id="22" dur="1000" fill="hold"/>
                                            <p:tgtEl>
                                              <p:spTgt spid="717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7176"/>
                                            </p:tgtEl>
                                            <p:attrNameLst>
                                              <p:attrName>style.visibility</p:attrName>
                                            </p:attrNameLst>
                                          </p:cBhvr>
                                          <p:to>
                                            <p:strVal val="visible"/>
                                          </p:to>
                                        </p:set>
                                        <p:anim calcmode="lin" valueType="num">
                                          <p:cBhvr additive="base">
                                            <p:cTn id="31" dur="500"/>
                                            <p:tgtEl>
                                              <p:spTgt spid="7176"/>
                                            </p:tgtEl>
                                            <p:attrNameLst>
                                              <p:attrName>ppt_x</p:attrName>
                                            </p:attrNameLst>
                                          </p:cBhvr>
                                          <p:tavLst>
                                            <p:tav tm="0">
                                              <p:val>
                                                <p:strVal val="#ppt_x-#ppt_w*1.125000"/>
                                              </p:val>
                                            </p:tav>
                                            <p:tav tm="100000">
                                              <p:val>
                                                <p:strVal val="#ppt_x"/>
                                              </p:val>
                                            </p:tav>
                                          </p:tavLst>
                                        </p:anim>
                                        <p:animEffect transition="in" filter="wipe(right)">
                                          <p:cBhvr>
                                            <p:cTn id="32" dur="500"/>
                                            <p:tgtEl>
                                              <p:spTgt spid="7176"/>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7177"/>
                                            </p:tgtEl>
                                            <p:attrNameLst>
                                              <p:attrName>style.visibility</p:attrName>
                                            </p:attrNameLst>
                                          </p:cBhvr>
                                          <p:to>
                                            <p:strVal val="visible"/>
                                          </p:to>
                                        </p:set>
                                        <p:anim calcmode="lin" valueType="num">
                                          <p:cBhvr additive="base">
                                            <p:cTn id="35" dur="500"/>
                                            <p:tgtEl>
                                              <p:spTgt spid="7177"/>
                                            </p:tgtEl>
                                            <p:attrNameLst>
                                              <p:attrName>ppt_x</p:attrName>
                                            </p:attrNameLst>
                                          </p:cBhvr>
                                          <p:tavLst>
                                            <p:tav tm="0">
                                              <p:val>
                                                <p:strVal val="#ppt_x-#ppt_w*1.125000"/>
                                              </p:val>
                                            </p:tav>
                                            <p:tav tm="100000">
                                              <p:val>
                                                <p:strVal val="#ppt_x"/>
                                              </p:val>
                                            </p:tav>
                                          </p:tavLst>
                                        </p:anim>
                                        <p:animEffect transition="in" filter="wipe(right)">
                                          <p:cBhvr>
                                            <p:cTn id="36" dur="500"/>
                                            <p:tgtEl>
                                              <p:spTgt spid="7177"/>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90"/>
                                            </p:tgtEl>
                                            <p:attrNameLst>
                                              <p:attrName>style.visibility</p:attrName>
                                            </p:attrNameLst>
                                          </p:cBhvr>
                                          <p:to>
                                            <p:strVal val="visible"/>
                                          </p:to>
                                        </p:set>
                                        <p:animEffect transition="in" filter="fade">
                                          <p:cBhvr>
                                            <p:cTn id="40" dur="1000"/>
                                            <p:tgtEl>
                                              <p:spTgt spid="7190"/>
                                            </p:tgtEl>
                                          </p:cBhvr>
                                        </p:animEffect>
                                        <p:anim calcmode="lin" valueType="num">
                                          <p:cBhvr>
                                            <p:cTn id="41" dur="1000" fill="hold"/>
                                            <p:tgtEl>
                                              <p:spTgt spid="7190"/>
                                            </p:tgtEl>
                                            <p:attrNameLst>
                                              <p:attrName>ppt_x</p:attrName>
                                            </p:attrNameLst>
                                          </p:cBhvr>
                                          <p:tavLst>
                                            <p:tav tm="0">
                                              <p:val>
                                                <p:strVal val="#ppt_x"/>
                                              </p:val>
                                            </p:tav>
                                            <p:tav tm="100000">
                                              <p:val>
                                                <p:strVal val="#ppt_x"/>
                                              </p:val>
                                            </p:tav>
                                          </p:tavLst>
                                        </p:anim>
                                        <p:anim calcmode="lin" valueType="num">
                                          <p:cBhvr>
                                            <p:cTn id="42" dur="1000" fill="hold"/>
                                            <p:tgtEl>
                                              <p:spTgt spid="719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7191"/>
                                            </p:tgtEl>
                                            <p:attrNameLst>
                                              <p:attrName>style.visibility</p:attrName>
                                            </p:attrNameLst>
                                          </p:cBhvr>
                                          <p:to>
                                            <p:strVal val="visible"/>
                                          </p:to>
                                        </p:set>
                                        <p:anim calcmode="lin" valueType="num">
                                          <p:cBhvr additive="base">
                                            <p:cTn id="51" dur="500"/>
                                            <p:tgtEl>
                                              <p:spTgt spid="7191"/>
                                            </p:tgtEl>
                                            <p:attrNameLst>
                                              <p:attrName>ppt_x</p:attrName>
                                            </p:attrNameLst>
                                          </p:cBhvr>
                                          <p:tavLst>
                                            <p:tav tm="0">
                                              <p:val>
                                                <p:strVal val="#ppt_x-#ppt_w*1.125000"/>
                                              </p:val>
                                            </p:tav>
                                            <p:tav tm="100000">
                                              <p:val>
                                                <p:strVal val="#ppt_x"/>
                                              </p:val>
                                            </p:tav>
                                          </p:tavLst>
                                        </p:anim>
                                        <p:animEffect transition="in" filter="wipe(right)">
                                          <p:cBhvr>
                                            <p:cTn id="52" dur="500"/>
                                            <p:tgtEl>
                                              <p:spTgt spid="7191"/>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192"/>
                                            </p:tgtEl>
                                            <p:attrNameLst>
                                              <p:attrName>style.visibility</p:attrName>
                                            </p:attrNameLst>
                                          </p:cBhvr>
                                          <p:to>
                                            <p:strVal val="visible"/>
                                          </p:to>
                                        </p:set>
                                        <p:anim calcmode="lin" valueType="num">
                                          <p:cBhvr additive="base">
                                            <p:cTn id="55" dur="500"/>
                                            <p:tgtEl>
                                              <p:spTgt spid="7192"/>
                                            </p:tgtEl>
                                            <p:attrNameLst>
                                              <p:attrName>ppt_x</p:attrName>
                                            </p:attrNameLst>
                                          </p:cBhvr>
                                          <p:tavLst>
                                            <p:tav tm="0">
                                              <p:val>
                                                <p:strVal val="#ppt_x-#ppt_w*1.125000"/>
                                              </p:val>
                                            </p:tav>
                                            <p:tav tm="100000">
                                              <p:val>
                                                <p:strVal val="#ppt_x"/>
                                              </p:val>
                                            </p:tav>
                                          </p:tavLst>
                                        </p:anim>
                                        <p:animEffect transition="in" filter="wipe(right)">
                                          <p:cBhvr>
                                            <p:cTn id="56" dur="500"/>
                                            <p:tgtEl>
                                              <p:spTgt spid="7192"/>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180"/>
                                            </p:tgtEl>
                                            <p:attrNameLst>
                                              <p:attrName>style.visibility</p:attrName>
                                            </p:attrNameLst>
                                          </p:cBhvr>
                                          <p:to>
                                            <p:strVal val="visible"/>
                                          </p:to>
                                        </p:set>
                                        <p:animEffect transition="in" filter="fade">
                                          <p:cBhvr>
                                            <p:cTn id="60" dur="1000"/>
                                            <p:tgtEl>
                                              <p:spTgt spid="7180"/>
                                            </p:tgtEl>
                                          </p:cBhvr>
                                        </p:animEffect>
                                        <p:anim calcmode="lin" valueType="num">
                                          <p:cBhvr>
                                            <p:cTn id="61" dur="1000" fill="hold"/>
                                            <p:tgtEl>
                                              <p:spTgt spid="7180"/>
                                            </p:tgtEl>
                                            <p:attrNameLst>
                                              <p:attrName>ppt_x</p:attrName>
                                            </p:attrNameLst>
                                          </p:cBhvr>
                                          <p:tavLst>
                                            <p:tav tm="0">
                                              <p:val>
                                                <p:strVal val="#ppt_x"/>
                                              </p:val>
                                            </p:tav>
                                            <p:tav tm="100000">
                                              <p:val>
                                                <p:strVal val="#ppt_x"/>
                                              </p:val>
                                            </p:tav>
                                          </p:tavLst>
                                        </p:anim>
                                        <p:anim calcmode="lin" valueType="num">
                                          <p:cBhvr>
                                            <p:cTn id="62" dur="1000" fill="hold"/>
                                            <p:tgtEl>
                                              <p:spTgt spid="718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81"/>
                                            </p:tgtEl>
                                            <p:attrNameLst>
                                              <p:attrName>style.visibility</p:attrName>
                                            </p:attrNameLst>
                                          </p:cBhvr>
                                          <p:to>
                                            <p:strVal val="visible"/>
                                          </p:to>
                                        </p:set>
                                        <p:anim calcmode="lin" valueType="num">
                                          <p:cBhvr additive="base">
                                            <p:cTn id="71" dur="500"/>
                                            <p:tgtEl>
                                              <p:spTgt spid="7181"/>
                                            </p:tgtEl>
                                            <p:attrNameLst>
                                              <p:attrName>ppt_x</p:attrName>
                                            </p:attrNameLst>
                                          </p:cBhvr>
                                          <p:tavLst>
                                            <p:tav tm="0">
                                              <p:val>
                                                <p:strVal val="#ppt_x+#ppt_w*1.125000"/>
                                              </p:val>
                                            </p:tav>
                                            <p:tav tm="100000">
                                              <p:val>
                                                <p:strVal val="#ppt_x"/>
                                              </p:val>
                                            </p:tav>
                                          </p:tavLst>
                                        </p:anim>
                                        <p:animEffect transition="in" filter="wipe(left)">
                                          <p:cBhvr>
                                            <p:cTn id="72" dur="500"/>
                                            <p:tgtEl>
                                              <p:spTgt spid="718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182"/>
                                            </p:tgtEl>
                                            <p:attrNameLst>
                                              <p:attrName>style.visibility</p:attrName>
                                            </p:attrNameLst>
                                          </p:cBhvr>
                                          <p:to>
                                            <p:strVal val="visible"/>
                                          </p:to>
                                        </p:set>
                                        <p:anim calcmode="lin" valueType="num">
                                          <p:cBhvr additive="base">
                                            <p:cTn id="75" dur="500"/>
                                            <p:tgtEl>
                                              <p:spTgt spid="7182"/>
                                            </p:tgtEl>
                                            <p:attrNameLst>
                                              <p:attrName>ppt_x</p:attrName>
                                            </p:attrNameLst>
                                          </p:cBhvr>
                                          <p:tavLst>
                                            <p:tav tm="0">
                                              <p:val>
                                                <p:strVal val="#ppt_x+#ppt_w*1.125000"/>
                                              </p:val>
                                            </p:tav>
                                            <p:tav tm="100000">
                                              <p:val>
                                                <p:strVal val="#ppt_x"/>
                                              </p:val>
                                            </p:tav>
                                          </p:tavLst>
                                        </p:anim>
                                        <p:animEffect transition="in" filter="wipe(left)">
                                          <p:cBhvr>
                                            <p:cTn id="76" dur="500"/>
                                            <p:tgtEl>
                                              <p:spTgt spid="718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184"/>
                                            </p:tgtEl>
                                            <p:attrNameLst>
                                              <p:attrName>style.visibility</p:attrName>
                                            </p:attrNameLst>
                                          </p:cBhvr>
                                          <p:to>
                                            <p:strVal val="visible"/>
                                          </p:to>
                                        </p:set>
                                        <p:animEffect transition="in" filter="fade">
                                          <p:cBhvr>
                                            <p:cTn id="80" dur="1000"/>
                                            <p:tgtEl>
                                              <p:spTgt spid="7184"/>
                                            </p:tgtEl>
                                          </p:cBhvr>
                                        </p:animEffect>
                                        <p:anim calcmode="lin" valueType="num">
                                          <p:cBhvr>
                                            <p:cTn id="81" dur="1000" fill="hold"/>
                                            <p:tgtEl>
                                              <p:spTgt spid="7184"/>
                                            </p:tgtEl>
                                            <p:attrNameLst>
                                              <p:attrName>ppt_x</p:attrName>
                                            </p:attrNameLst>
                                          </p:cBhvr>
                                          <p:tavLst>
                                            <p:tav tm="0">
                                              <p:val>
                                                <p:strVal val="#ppt_x"/>
                                              </p:val>
                                            </p:tav>
                                            <p:tav tm="100000">
                                              <p:val>
                                                <p:strVal val="#ppt_x"/>
                                              </p:val>
                                            </p:tav>
                                          </p:tavLst>
                                        </p:anim>
                                        <p:anim calcmode="lin" valueType="num">
                                          <p:cBhvr>
                                            <p:cTn id="82" dur="1000" fill="hold"/>
                                            <p:tgtEl>
                                              <p:spTgt spid="718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185"/>
                                            </p:tgtEl>
                                            <p:attrNameLst>
                                              <p:attrName>style.visibility</p:attrName>
                                            </p:attrNameLst>
                                          </p:cBhvr>
                                          <p:to>
                                            <p:strVal val="visible"/>
                                          </p:to>
                                        </p:set>
                                        <p:anim calcmode="lin" valueType="num">
                                          <p:cBhvr additive="base">
                                            <p:cTn id="91" dur="500"/>
                                            <p:tgtEl>
                                              <p:spTgt spid="7185"/>
                                            </p:tgtEl>
                                            <p:attrNameLst>
                                              <p:attrName>ppt_x</p:attrName>
                                            </p:attrNameLst>
                                          </p:cBhvr>
                                          <p:tavLst>
                                            <p:tav tm="0">
                                              <p:val>
                                                <p:strVal val="#ppt_x+#ppt_w*1.125000"/>
                                              </p:val>
                                            </p:tav>
                                            <p:tav tm="100000">
                                              <p:val>
                                                <p:strVal val="#ppt_x"/>
                                              </p:val>
                                            </p:tav>
                                          </p:tavLst>
                                        </p:anim>
                                        <p:animEffect transition="in" filter="wipe(left)">
                                          <p:cBhvr>
                                            <p:cTn id="92" dur="500"/>
                                            <p:tgtEl>
                                              <p:spTgt spid="718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186"/>
                                            </p:tgtEl>
                                            <p:attrNameLst>
                                              <p:attrName>style.visibility</p:attrName>
                                            </p:attrNameLst>
                                          </p:cBhvr>
                                          <p:to>
                                            <p:strVal val="visible"/>
                                          </p:to>
                                        </p:set>
                                        <p:anim calcmode="lin" valueType="num">
                                          <p:cBhvr additive="base">
                                            <p:cTn id="95" dur="500"/>
                                            <p:tgtEl>
                                              <p:spTgt spid="7186"/>
                                            </p:tgtEl>
                                            <p:attrNameLst>
                                              <p:attrName>ppt_x</p:attrName>
                                            </p:attrNameLst>
                                          </p:cBhvr>
                                          <p:tavLst>
                                            <p:tav tm="0">
                                              <p:val>
                                                <p:strVal val="#ppt_x+#ppt_w*1.125000"/>
                                              </p:val>
                                            </p:tav>
                                            <p:tav tm="100000">
                                              <p:val>
                                                <p:strVal val="#ppt_x"/>
                                              </p:val>
                                            </p:tav>
                                          </p:tavLst>
                                        </p:anim>
                                        <p:animEffect transition="in" filter="wipe(left)">
                                          <p:cBhvr>
                                            <p:cTn id="96" dur="500"/>
                                            <p:tgtEl>
                                              <p:spTgt spid="718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arn(inVertical)">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175" grpId="0"/>
          <p:bldP spid="7176" grpId="0"/>
          <p:bldP spid="7177" grpId="0"/>
          <p:bldP spid="7190" grpId="0"/>
          <p:bldP spid="7191" grpId="0"/>
          <p:bldP spid="7192" grpId="0"/>
          <p:bldP spid="7180" grpId="0"/>
          <p:bldP spid="7181" grpId="0"/>
          <p:bldP spid="7182" grpId="0"/>
          <p:bldP spid="7184" grpId="0"/>
          <p:bldP spid="7185" grpId="0"/>
          <p:bldP spid="7186" grpId="0"/>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8" accel="3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7175"/>
                                            </p:tgtEl>
                                            <p:attrNameLst>
                                              <p:attrName>style.visibility</p:attrName>
                                            </p:attrNameLst>
                                          </p:cBhvr>
                                          <p:to>
                                            <p:strVal val="visible"/>
                                          </p:to>
                                        </p:set>
                                        <p:animEffect transition="in" filter="fade">
                                          <p:cBhvr>
                                            <p:cTn id="20" dur="1000"/>
                                            <p:tgtEl>
                                              <p:spTgt spid="7175"/>
                                            </p:tgtEl>
                                          </p:cBhvr>
                                        </p:animEffect>
                                        <p:anim calcmode="lin" valueType="num">
                                          <p:cBhvr>
                                            <p:cTn id="21" dur="1000" fill="hold"/>
                                            <p:tgtEl>
                                              <p:spTgt spid="7175"/>
                                            </p:tgtEl>
                                            <p:attrNameLst>
                                              <p:attrName>ppt_x</p:attrName>
                                            </p:attrNameLst>
                                          </p:cBhvr>
                                          <p:tavLst>
                                            <p:tav tm="0">
                                              <p:val>
                                                <p:strVal val="#ppt_x"/>
                                              </p:val>
                                            </p:tav>
                                            <p:tav tm="100000">
                                              <p:val>
                                                <p:strVal val="#ppt_x"/>
                                              </p:val>
                                            </p:tav>
                                          </p:tavLst>
                                        </p:anim>
                                        <p:anim calcmode="lin" valueType="num">
                                          <p:cBhvr>
                                            <p:cTn id="22" dur="1000" fill="hold"/>
                                            <p:tgtEl>
                                              <p:spTgt spid="717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7176"/>
                                            </p:tgtEl>
                                            <p:attrNameLst>
                                              <p:attrName>style.visibility</p:attrName>
                                            </p:attrNameLst>
                                          </p:cBhvr>
                                          <p:to>
                                            <p:strVal val="visible"/>
                                          </p:to>
                                        </p:set>
                                        <p:anim calcmode="lin" valueType="num">
                                          <p:cBhvr additive="base">
                                            <p:cTn id="31" dur="500"/>
                                            <p:tgtEl>
                                              <p:spTgt spid="7176"/>
                                            </p:tgtEl>
                                            <p:attrNameLst>
                                              <p:attrName>ppt_x</p:attrName>
                                            </p:attrNameLst>
                                          </p:cBhvr>
                                          <p:tavLst>
                                            <p:tav tm="0">
                                              <p:val>
                                                <p:strVal val="#ppt_x-#ppt_w*1.125000"/>
                                              </p:val>
                                            </p:tav>
                                            <p:tav tm="100000">
                                              <p:val>
                                                <p:strVal val="#ppt_x"/>
                                              </p:val>
                                            </p:tav>
                                          </p:tavLst>
                                        </p:anim>
                                        <p:animEffect transition="in" filter="wipe(right)">
                                          <p:cBhvr>
                                            <p:cTn id="32" dur="500"/>
                                            <p:tgtEl>
                                              <p:spTgt spid="7176"/>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7177"/>
                                            </p:tgtEl>
                                            <p:attrNameLst>
                                              <p:attrName>style.visibility</p:attrName>
                                            </p:attrNameLst>
                                          </p:cBhvr>
                                          <p:to>
                                            <p:strVal val="visible"/>
                                          </p:to>
                                        </p:set>
                                        <p:anim calcmode="lin" valueType="num">
                                          <p:cBhvr additive="base">
                                            <p:cTn id="35" dur="500"/>
                                            <p:tgtEl>
                                              <p:spTgt spid="7177"/>
                                            </p:tgtEl>
                                            <p:attrNameLst>
                                              <p:attrName>ppt_x</p:attrName>
                                            </p:attrNameLst>
                                          </p:cBhvr>
                                          <p:tavLst>
                                            <p:tav tm="0">
                                              <p:val>
                                                <p:strVal val="#ppt_x-#ppt_w*1.125000"/>
                                              </p:val>
                                            </p:tav>
                                            <p:tav tm="100000">
                                              <p:val>
                                                <p:strVal val="#ppt_x"/>
                                              </p:val>
                                            </p:tav>
                                          </p:tavLst>
                                        </p:anim>
                                        <p:animEffect transition="in" filter="wipe(right)">
                                          <p:cBhvr>
                                            <p:cTn id="36" dur="500"/>
                                            <p:tgtEl>
                                              <p:spTgt spid="7177"/>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90"/>
                                            </p:tgtEl>
                                            <p:attrNameLst>
                                              <p:attrName>style.visibility</p:attrName>
                                            </p:attrNameLst>
                                          </p:cBhvr>
                                          <p:to>
                                            <p:strVal val="visible"/>
                                          </p:to>
                                        </p:set>
                                        <p:animEffect transition="in" filter="fade">
                                          <p:cBhvr>
                                            <p:cTn id="40" dur="1000"/>
                                            <p:tgtEl>
                                              <p:spTgt spid="7190"/>
                                            </p:tgtEl>
                                          </p:cBhvr>
                                        </p:animEffect>
                                        <p:anim calcmode="lin" valueType="num">
                                          <p:cBhvr>
                                            <p:cTn id="41" dur="1000" fill="hold"/>
                                            <p:tgtEl>
                                              <p:spTgt spid="7190"/>
                                            </p:tgtEl>
                                            <p:attrNameLst>
                                              <p:attrName>ppt_x</p:attrName>
                                            </p:attrNameLst>
                                          </p:cBhvr>
                                          <p:tavLst>
                                            <p:tav tm="0">
                                              <p:val>
                                                <p:strVal val="#ppt_x"/>
                                              </p:val>
                                            </p:tav>
                                            <p:tav tm="100000">
                                              <p:val>
                                                <p:strVal val="#ppt_x"/>
                                              </p:val>
                                            </p:tav>
                                          </p:tavLst>
                                        </p:anim>
                                        <p:anim calcmode="lin" valueType="num">
                                          <p:cBhvr>
                                            <p:cTn id="42" dur="1000" fill="hold"/>
                                            <p:tgtEl>
                                              <p:spTgt spid="719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7191"/>
                                            </p:tgtEl>
                                            <p:attrNameLst>
                                              <p:attrName>style.visibility</p:attrName>
                                            </p:attrNameLst>
                                          </p:cBhvr>
                                          <p:to>
                                            <p:strVal val="visible"/>
                                          </p:to>
                                        </p:set>
                                        <p:anim calcmode="lin" valueType="num">
                                          <p:cBhvr additive="base">
                                            <p:cTn id="51" dur="500"/>
                                            <p:tgtEl>
                                              <p:spTgt spid="7191"/>
                                            </p:tgtEl>
                                            <p:attrNameLst>
                                              <p:attrName>ppt_x</p:attrName>
                                            </p:attrNameLst>
                                          </p:cBhvr>
                                          <p:tavLst>
                                            <p:tav tm="0">
                                              <p:val>
                                                <p:strVal val="#ppt_x-#ppt_w*1.125000"/>
                                              </p:val>
                                            </p:tav>
                                            <p:tav tm="100000">
                                              <p:val>
                                                <p:strVal val="#ppt_x"/>
                                              </p:val>
                                            </p:tav>
                                          </p:tavLst>
                                        </p:anim>
                                        <p:animEffect transition="in" filter="wipe(right)">
                                          <p:cBhvr>
                                            <p:cTn id="52" dur="500"/>
                                            <p:tgtEl>
                                              <p:spTgt spid="7191"/>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192"/>
                                            </p:tgtEl>
                                            <p:attrNameLst>
                                              <p:attrName>style.visibility</p:attrName>
                                            </p:attrNameLst>
                                          </p:cBhvr>
                                          <p:to>
                                            <p:strVal val="visible"/>
                                          </p:to>
                                        </p:set>
                                        <p:anim calcmode="lin" valueType="num">
                                          <p:cBhvr additive="base">
                                            <p:cTn id="55" dur="500"/>
                                            <p:tgtEl>
                                              <p:spTgt spid="7192"/>
                                            </p:tgtEl>
                                            <p:attrNameLst>
                                              <p:attrName>ppt_x</p:attrName>
                                            </p:attrNameLst>
                                          </p:cBhvr>
                                          <p:tavLst>
                                            <p:tav tm="0">
                                              <p:val>
                                                <p:strVal val="#ppt_x-#ppt_w*1.125000"/>
                                              </p:val>
                                            </p:tav>
                                            <p:tav tm="100000">
                                              <p:val>
                                                <p:strVal val="#ppt_x"/>
                                              </p:val>
                                            </p:tav>
                                          </p:tavLst>
                                        </p:anim>
                                        <p:animEffect transition="in" filter="wipe(right)">
                                          <p:cBhvr>
                                            <p:cTn id="56" dur="500"/>
                                            <p:tgtEl>
                                              <p:spTgt spid="7192"/>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180"/>
                                            </p:tgtEl>
                                            <p:attrNameLst>
                                              <p:attrName>style.visibility</p:attrName>
                                            </p:attrNameLst>
                                          </p:cBhvr>
                                          <p:to>
                                            <p:strVal val="visible"/>
                                          </p:to>
                                        </p:set>
                                        <p:animEffect transition="in" filter="fade">
                                          <p:cBhvr>
                                            <p:cTn id="60" dur="1000"/>
                                            <p:tgtEl>
                                              <p:spTgt spid="7180"/>
                                            </p:tgtEl>
                                          </p:cBhvr>
                                        </p:animEffect>
                                        <p:anim calcmode="lin" valueType="num">
                                          <p:cBhvr>
                                            <p:cTn id="61" dur="1000" fill="hold"/>
                                            <p:tgtEl>
                                              <p:spTgt spid="7180"/>
                                            </p:tgtEl>
                                            <p:attrNameLst>
                                              <p:attrName>ppt_x</p:attrName>
                                            </p:attrNameLst>
                                          </p:cBhvr>
                                          <p:tavLst>
                                            <p:tav tm="0">
                                              <p:val>
                                                <p:strVal val="#ppt_x"/>
                                              </p:val>
                                            </p:tav>
                                            <p:tav tm="100000">
                                              <p:val>
                                                <p:strVal val="#ppt_x"/>
                                              </p:val>
                                            </p:tav>
                                          </p:tavLst>
                                        </p:anim>
                                        <p:anim calcmode="lin" valueType="num">
                                          <p:cBhvr>
                                            <p:cTn id="62" dur="1000" fill="hold"/>
                                            <p:tgtEl>
                                              <p:spTgt spid="718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81"/>
                                            </p:tgtEl>
                                            <p:attrNameLst>
                                              <p:attrName>style.visibility</p:attrName>
                                            </p:attrNameLst>
                                          </p:cBhvr>
                                          <p:to>
                                            <p:strVal val="visible"/>
                                          </p:to>
                                        </p:set>
                                        <p:anim calcmode="lin" valueType="num">
                                          <p:cBhvr additive="base">
                                            <p:cTn id="71" dur="500"/>
                                            <p:tgtEl>
                                              <p:spTgt spid="7181"/>
                                            </p:tgtEl>
                                            <p:attrNameLst>
                                              <p:attrName>ppt_x</p:attrName>
                                            </p:attrNameLst>
                                          </p:cBhvr>
                                          <p:tavLst>
                                            <p:tav tm="0">
                                              <p:val>
                                                <p:strVal val="#ppt_x+#ppt_w*1.125000"/>
                                              </p:val>
                                            </p:tav>
                                            <p:tav tm="100000">
                                              <p:val>
                                                <p:strVal val="#ppt_x"/>
                                              </p:val>
                                            </p:tav>
                                          </p:tavLst>
                                        </p:anim>
                                        <p:animEffect transition="in" filter="wipe(left)">
                                          <p:cBhvr>
                                            <p:cTn id="72" dur="500"/>
                                            <p:tgtEl>
                                              <p:spTgt spid="718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182"/>
                                            </p:tgtEl>
                                            <p:attrNameLst>
                                              <p:attrName>style.visibility</p:attrName>
                                            </p:attrNameLst>
                                          </p:cBhvr>
                                          <p:to>
                                            <p:strVal val="visible"/>
                                          </p:to>
                                        </p:set>
                                        <p:anim calcmode="lin" valueType="num">
                                          <p:cBhvr additive="base">
                                            <p:cTn id="75" dur="500"/>
                                            <p:tgtEl>
                                              <p:spTgt spid="7182"/>
                                            </p:tgtEl>
                                            <p:attrNameLst>
                                              <p:attrName>ppt_x</p:attrName>
                                            </p:attrNameLst>
                                          </p:cBhvr>
                                          <p:tavLst>
                                            <p:tav tm="0">
                                              <p:val>
                                                <p:strVal val="#ppt_x+#ppt_w*1.125000"/>
                                              </p:val>
                                            </p:tav>
                                            <p:tav tm="100000">
                                              <p:val>
                                                <p:strVal val="#ppt_x"/>
                                              </p:val>
                                            </p:tav>
                                          </p:tavLst>
                                        </p:anim>
                                        <p:animEffect transition="in" filter="wipe(left)">
                                          <p:cBhvr>
                                            <p:cTn id="76" dur="500"/>
                                            <p:tgtEl>
                                              <p:spTgt spid="718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184"/>
                                            </p:tgtEl>
                                            <p:attrNameLst>
                                              <p:attrName>style.visibility</p:attrName>
                                            </p:attrNameLst>
                                          </p:cBhvr>
                                          <p:to>
                                            <p:strVal val="visible"/>
                                          </p:to>
                                        </p:set>
                                        <p:animEffect transition="in" filter="fade">
                                          <p:cBhvr>
                                            <p:cTn id="80" dur="1000"/>
                                            <p:tgtEl>
                                              <p:spTgt spid="7184"/>
                                            </p:tgtEl>
                                          </p:cBhvr>
                                        </p:animEffect>
                                        <p:anim calcmode="lin" valueType="num">
                                          <p:cBhvr>
                                            <p:cTn id="81" dur="1000" fill="hold"/>
                                            <p:tgtEl>
                                              <p:spTgt spid="7184"/>
                                            </p:tgtEl>
                                            <p:attrNameLst>
                                              <p:attrName>ppt_x</p:attrName>
                                            </p:attrNameLst>
                                          </p:cBhvr>
                                          <p:tavLst>
                                            <p:tav tm="0">
                                              <p:val>
                                                <p:strVal val="#ppt_x"/>
                                              </p:val>
                                            </p:tav>
                                            <p:tav tm="100000">
                                              <p:val>
                                                <p:strVal val="#ppt_x"/>
                                              </p:val>
                                            </p:tav>
                                          </p:tavLst>
                                        </p:anim>
                                        <p:anim calcmode="lin" valueType="num">
                                          <p:cBhvr>
                                            <p:cTn id="82" dur="1000" fill="hold"/>
                                            <p:tgtEl>
                                              <p:spTgt spid="718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185"/>
                                            </p:tgtEl>
                                            <p:attrNameLst>
                                              <p:attrName>style.visibility</p:attrName>
                                            </p:attrNameLst>
                                          </p:cBhvr>
                                          <p:to>
                                            <p:strVal val="visible"/>
                                          </p:to>
                                        </p:set>
                                        <p:anim calcmode="lin" valueType="num">
                                          <p:cBhvr additive="base">
                                            <p:cTn id="91" dur="500"/>
                                            <p:tgtEl>
                                              <p:spTgt spid="7185"/>
                                            </p:tgtEl>
                                            <p:attrNameLst>
                                              <p:attrName>ppt_x</p:attrName>
                                            </p:attrNameLst>
                                          </p:cBhvr>
                                          <p:tavLst>
                                            <p:tav tm="0">
                                              <p:val>
                                                <p:strVal val="#ppt_x+#ppt_w*1.125000"/>
                                              </p:val>
                                            </p:tav>
                                            <p:tav tm="100000">
                                              <p:val>
                                                <p:strVal val="#ppt_x"/>
                                              </p:val>
                                            </p:tav>
                                          </p:tavLst>
                                        </p:anim>
                                        <p:animEffect transition="in" filter="wipe(left)">
                                          <p:cBhvr>
                                            <p:cTn id="92" dur="500"/>
                                            <p:tgtEl>
                                              <p:spTgt spid="718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186"/>
                                            </p:tgtEl>
                                            <p:attrNameLst>
                                              <p:attrName>style.visibility</p:attrName>
                                            </p:attrNameLst>
                                          </p:cBhvr>
                                          <p:to>
                                            <p:strVal val="visible"/>
                                          </p:to>
                                        </p:set>
                                        <p:anim calcmode="lin" valueType="num">
                                          <p:cBhvr additive="base">
                                            <p:cTn id="95" dur="500"/>
                                            <p:tgtEl>
                                              <p:spTgt spid="7186"/>
                                            </p:tgtEl>
                                            <p:attrNameLst>
                                              <p:attrName>ppt_x</p:attrName>
                                            </p:attrNameLst>
                                          </p:cBhvr>
                                          <p:tavLst>
                                            <p:tav tm="0">
                                              <p:val>
                                                <p:strVal val="#ppt_x+#ppt_w*1.125000"/>
                                              </p:val>
                                            </p:tav>
                                            <p:tav tm="100000">
                                              <p:val>
                                                <p:strVal val="#ppt_x"/>
                                              </p:val>
                                            </p:tav>
                                          </p:tavLst>
                                        </p:anim>
                                        <p:animEffect transition="in" filter="wipe(left)">
                                          <p:cBhvr>
                                            <p:cTn id="96" dur="500"/>
                                            <p:tgtEl>
                                              <p:spTgt spid="718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arn(inVertical)">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175" grpId="0"/>
          <p:bldP spid="7176" grpId="0"/>
          <p:bldP spid="7177" grpId="0"/>
          <p:bldP spid="7190" grpId="0"/>
          <p:bldP spid="7191" grpId="0"/>
          <p:bldP spid="7192" grpId="0"/>
          <p:bldP spid="7180" grpId="0"/>
          <p:bldP spid="7181" grpId="0"/>
          <p:bldP spid="7182" grpId="0"/>
          <p:bldP spid="7184" grpId="0"/>
          <p:bldP spid="7185" grpId="0"/>
          <p:bldP spid="7186" grpId="0"/>
          <p:bldP spid="39" grpId="0" animBg="1"/>
          <p:bldP spid="40"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1174975" y="4696831"/>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5" name="TextBox 54"/>
          <p:cNvSpPr txBox="1"/>
          <p:nvPr/>
        </p:nvSpPr>
        <p:spPr>
          <a:xfrm>
            <a:off x="3672023" y="4101795"/>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6" name="TextBox 55"/>
          <p:cNvSpPr txBox="1"/>
          <p:nvPr/>
        </p:nvSpPr>
        <p:spPr>
          <a:xfrm>
            <a:off x="6169071" y="3454144"/>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7" name="TextBox 56"/>
          <p:cNvSpPr txBox="1"/>
          <p:nvPr/>
        </p:nvSpPr>
        <p:spPr>
          <a:xfrm>
            <a:off x="8666121" y="2733197"/>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grpSp>
        <p:nvGrpSpPr>
          <p:cNvPr id="69" name="Group 68"/>
          <p:cNvGrpSpPr/>
          <p:nvPr/>
        </p:nvGrpSpPr>
        <p:grpSpPr>
          <a:xfrm>
            <a:off x="3292850" y="2170623"/>
            <a:ext cx="2827291" cy="1710527"/>
            <a:chOff x="2469637" y="1627966"/>
            <a:chExt cx="2120468" cy="1282895"/>
          </a:xfrm>
        </p:grpSpPr>
        <p:sp>
          <p:nvSpPr>
            <p:cNvPr id="41" name="Flowchart: Data 40"/>
            <p:cNvSpPr/>
            <p:nvPr/>
          </p:nvSpPr>
          <p:spPr>
            <a:xfrm rot="16200000" flipH="1" flipV="1">
              <a:off x="4163077" y="2479936"/>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nvGrpSpPr>
            <p:cNvPr id="52" name="Group 51"/>
            <p:cNvGrpSpPr/>
            <p:nvPr/>
          </p:nvGrpSpPr>
          <p:grpSpPr>
            <a:xfrm>
              <a:off x="2469637" y="1627966"/>
              <a:ext cx="2120468" cy="1282895"/>
              <a:chOff x="2460112" y="1455145"/>
              <a:chExt cx="2120468" cy="1282895"/>
            </a:xfrm>
          </p:grpSpPr>
          <p:sp>
            <p:nvSpPr>
              <p:cNvPr id="59" name="Rectangle 58"/>
              <p:cNvSpPr/>
              <p:nvPr/>
            </p:nvSpPr>
            <p:spPr>
              <a:xfrm>
                <a:off x="3626838" y="1455145"/>
                <a:ext cx="49" cy="830997"/>
              </a:xfrm>
              <a:prstGeom prst="rect">
                <a:avLst/>
              </a:prstGeom>
            </p:spPr>
            <p:txBody>
              <a:bodyPr wrap="none" lIns="0" tIns="0" rIns="0" bIns="0">
                <a:spAutoFit/>
              </a:bodyPr>
              <a:lstStyle/>
              <a:p>
                <a:pPr algn="ctr"/>
                <a:endParaRPr lang="en-US" sz="7200" dirty="0">
                  <a:solidFill>
                    <a:schemeClr val="bg2"/>
                  </a:solidFill>
                  <a:latin typeface="+mn-ea"/>
                  <a:ea typeface="+mn-ea"/>
                  <a:cs typeface="+mn-ea"/>
                </a:endParaRPr>
              </a:p>
            </p:txBody>
          </p:sp>
          <p:sp>
            <p:nvSpPr>
              <p:cNvPr id="33" name="Flowchart: Data 32"/>
              <p:cNvSpPr/>
              <p:nvPr/>
            </p:nvSpPr>
            <p:spPr>
              <a:xfrm rot="16200000" flipH="1" flipV="1">
                <a:off x="2247060" y="2307114"/>
                <a:ext cx="640080" cy="213975"/>
              </a:xfrm>
              <a:prstGeom prst="flowChartInputOutpu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5" name="Rectangle 34"/>
              <p:cNvSpPr/>
              <p:nvPr/>
            </p:nvSpPr>
            <p:spPr>
              <a:xfrm>
                <a:off x="2673145" y="2224816"/>
                <a:ext cx="1907435" cy="51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grpSp>
      <p:grpSp>
        <p:nvGrpSpPr>
          <p:cNvPr id="62" name="Group 61"/>
          <p:cNvGrpSpPr/>
          <p:nvPr/>
        </p:nvGrpSpPr>
        <p:grpSpPr>
          <a:xfrm>
            <a:off x="8371582" y="1112021"/>
            <a:ext cx="2828548" cy="1408997"/>
            <a:chOff x="6269161" y="661194"/>
            <a:chExt cx="2121411" cy="1056748"/>
          </a:xfrm>
        </p:grpSpPr>
        <p:sp>
          <p:nvSpPr>
            <p:cNvPr id="61" name="Rectangle 60"/>
            <p:cNvSpPr/>
            <p:nvPr/>
          </p:nvSpPr>
          <p:spPr>
            <a:xfrm>
              <a:off x="7386319" y="661194"/>
              <a:ext cx="49" cy="553998"/>
            </a:xfrm>
            <a:prstGeom prst="rect">
              <a:avLst/>
            </a:prstGeom>
          </p:spPr>
          <p:txBody>
            <a:bodyPr wrap="none" lIns="0" tIns="0" rIns="0" bIns="0">
              <a:spAutoFit/>
            </a:bodyPr>
            <a:lstStyle/>
            <a:p>
              <a:pPr algn="ctr"/>
              <a:endParaRPr lang="en-US" sz="4800" dirty="0">
                <a:solidFill>
                  <a:schemeClr val="accent3"/>
                </a:solidFill>
                <a:latin typeface="+mn-ea"/>
                <a:ea typeface="+mn-ea"/>
                <a:cs typeface="+mn-ea"/>
              </a:endParaRPr>
            </a:p>
          </p:txBody>
        </p:sp>
        <p:sp>
          <p:nvSpPr>
            <p:cNvPr id="38" name="Flowchart: Data 37"/>
            <p:cNvSpPr/>
            <p:nvPr/>
          </p:nvSpPr>
          <p:spPr>
            <a:xfrm rot="16200000" flipH="1" flipV="1">
              <a:off x="6056109" y="1287017"/>
              <a:ext cx="640080" cy="21397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40" name="Pentagon 39"/>
            <p:cNvSpPr/>
            <p:nvPr/>
          </p:nvSpPr>
          <p:spPr>
            <a:xfrm>
              <a:off x="6483137" y="1204718"/>
              <a:ext cx="1907435" cy="51322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grpSp>
        <p:nvGrpSpPr>
          <p:cNvPr id="70" name="Group 69"/>
          <p:cNvGrpSpPr/>
          <p:nvPr/>
        </p:nvGrpSpPr>
        <p:grpSpPr>
          <a:xfrm>
            <a:off x="5834840" y="1730592"/>
            <a:ext cx="2828548" cy="1474611"/>
            <a:chOff x="4376129" y="1297943"/>
            <a:chExt cx="2121411" cy="1105958"/>
          </a:xfrm>
        </p:grpSpPr>
        <p:sp>
          <p:nvSpPr>
            <p:cNvPr id="43" name="Flowchart: Data 42"/>
            <p:cNvSpPr/>
            <p:nvPr/>
          </p:nvSpPr>
          <p:spPr>
            <a:xfrm rot="16200000" flipH="1" flipV="1">
              <a:off x="6070512" y="1976873"/>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nvGrpSpPr>
            <p:cNvPr id="53" name="Group 52"/>
            <p:cNvGrpSpPr/>
            <p:nvPr/>
          </p:nvGrpSpPr>
          <p:grpSpPr>
            <a:xfrm>
              <a:off x="4376129" y="1297943"/>
              <a:ext cx="2121411" cy="1099694"/>
              <a:chOff x="4366604" y="1125122"/>
              <a:chExt cx="2121411" cy="1099694"/>
            </a:xfrm>
          </p:grpSpPr>
          <p:sp>
            <p:nvSpPr>
              <p:cNvPr id="60" name="Rectangle 59"/>
              <p:cNvSpPr/>
              <p:nvPr/>
            </p:nvSpPr>
            <p:spPr>
              <a:xfrm>
                <a:off x="5534273" y="1125122"/>
                <a:ext cx="49" cy="553998"/>
              </a:xfrm>
              <a:prstGeom prst="rect">
                <a:avLst/>
              </a:prstGeom>
            </p:spPr>
            <p:txBody>
              <a:bodyPr wrap="none" lIns="0" tIns="0" rIns="0" bIns="0">
                <a:spAutoFit/>
              </a:bodyPr>
              <a:lstStyle/>
              <a:p>
                <a:pPr algn="ctr"/>
                <a:endParaRPr lang="en-US" sz="4800" dirty="0">
                  <a:solidFill>
                    <a:schemeClr val="accent1"/>
                  </a:solidFill>
                  <a:latin typeface="+mn-ea"/>
                  <a:ea typeface="+mn-ea"/>
                  <a:cs typeface="+mn-ea"/>
                </a:endParaRPr>
              </a:p>
            </p:txBody>
          </p:sp>
          <p:sp>
            <p:nvSpPr>
              <p:cNvPr id="45" name="Rectangle 44"/>
              <p:cNvSpPr/>
              <p:nvPr/>
            </p:nvSpPr>
            <p:spPr>
              <a:xfrm>
                <a:off x="4580580" y="1711592"/>
                <a:ext cx="1907435" cy="513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sp>
            <p:nvSpPr>
              <p:cNvPr id="42" name="Flowchart: Data 41"/>
              <p:cNvSpPr/>
              <p:nvPr/>
            </p:nvSpPr>
            <p:spPr>
              <a:xfrm rot="16200000" flipH="1" flipV="1">
                <a:off x="4153552" y="1797703"/>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grpSp>
      <p:grpSp>
        <p:nvGrpSpPr>
          <p:cNvPr id="66" name="Group 65"/>
          <p:cNvGrpSpPr/>
          <p:nvPr/>
        </p:nvGrpSpPr>
        <p:grpSpPr>
          <a:xfrm>
            <a:off x="1033646" y="3096251"/>
            <a:ext cx="2544504" cy="1469196"/>
            <a:chOff x="775234" y="2322188"/>
            <a:chExt cx="1908378" cy="1101897"/>
          </a:xfrm>
        </p:grpSpPr>
        <p:sp>
          <p:nvSpPr>
            <p:cNvPr id="27" name="Flowchart: Data 26"/>
            <p:cNvSpPr/>
            <p:nvPr/>
          </p:nvSpPr>
          <p:spPr>
            <a:xfrm rot="16200000" flipH="1" flipV="1">
              <a:off x="2256585" y="2993159"/>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58" name="Rectangle 57"/>
            <p:cNvSpPr/>
            <p:nvPr/>
          </p:nvSpPr>
          <p:spPr>
            <a:xfrm>
              <a:off x="1659668" y="2322188"/>
              <a:ext cx="138566" cy="565540"/>
            </a:xfrm>
            <a:prstGeom prst="rect">
              <a:avLst/>
            </a:prstGeom>
          </p:spPr>
          <p:txBody>
            <a:bodyPr wrap="none">
              <a:spAutoFit/>
            </a:bodyPr>
            <a:lstStyle/>
            <a:p>
              <a:pPr algn="ctr"/>
              <a:endParaRPr lang="en-US" sz="4300" dirty="0">
                <a:solidFill>
                  <a:schemeClr val="tx2">
                    <a:lumMod val="75000"/>
                  </a:schemeClr>
                </a:solidFill>
                <a:latin typeface="+mn-ea"/>
                <a:ea typeface="+mn-ea"/>
                <a:cs typeface="+mn-ea"/>
              </a:endParaRPr>
            </a:p>
          </p:txBody>
        </p:sp>
        <p:sp>
          <p:nvSpPr>
            <p:cNvPr id="30" name="Rectangle 29"/>
            <p:cNvSpPr/>
            <p:nvPr/>
          </p:nvSpPr>
          <p:spPr>
            <a:xfrm>
              <a:off x="775234" y="2910861"/>
              <a:ext cx="1907435" cy="51322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50" name="Rectangle 49"/>
          <p:cNvSpPr/>
          <p:nvPr/>
        </p:nvSpPr>
        <p:spPr>
          <a:xfrm>
            <a:off x="1664240" y="4018114"/>
            <a:ext cx="246294" cy="415486"/>
          </a:xfrm>
          <a:prstGeom prst="rect">
            <a:avLst/>
          </a:prstGeom>
        </p:spPr>
        <p:txBody>
          <a:bodyPr wrap="none" lIns="121908" tIns="60954" rIns="121908" bIns="60954">
            <a:spAutoFit/>
          </a:bodyPr>
          <a:lstStyle/>
          <a:p>
            <a:endParaRPr lang="en-US" sz="1900" dirty="0">
              <a:latin typeface="+mn-ea"/>
              <a:ea typeface="+mn-ea"/>
              <a:cs typeface="+mn-ea"/>
            </a:endParaRPr>
          </a:p>
        </p:txBody>
      </p:sp>
      <p:sp>
        <p:nvSpPr>
          <p:cNvPr id="31" name="Freeform 143"/>
          <p:cNvSpPr>
            <a:spLocks noEditPoints="1"/>
          </p:cNvSpPr>
          <p:nvPr/>
        </p:nvSpPr>
        <p:spPr bwMode="auto">
          <a:xfrm>
            <a:off x="1934068" y="3119654"/>
            <a:ext cx="615465" cy="56687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tx2">
              <a:lumMod val="75000"/>
            </a:schemeClr>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32" name="Freeform 92"/>
          <p:cNvSpPr>
            <a:spLocks noEditPoints="1"/>
          </p:cNvSpPr>
          <p:nvPr/>
        </p:nvSpPr>
        <p:spPr bwMode="auto">
          <a:xfrm>
            <a:off x="7053866" y="1745571"/>
            <a:ext cx="580375" cy="591172"/>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accent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34" name="组合 33"/>
          <p:cNvGrpSpPr/>
          <p:nvPr/>
        </p:nvGrpSpPr>
        <p:grpSpPr>
          <a:xfrm>
            <a:off x="4523775" y="2431508"/>
            <a:ext cx="545283" cy="510191"/>
            <a:chOff x="6661150" y="233363"/>
            <a:chExt cx="320675" cy="300038"/>
          </a:xfrm>
          <a:solidFill>
            <a:schemeClr val="accent4"/>
          </a:solidFill>
        </p:grpSpPr>
        <p:sp>
          <p:nvSpPr>
            <p:cNvPr id="36"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37"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39"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44"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46" name="Freeform 140"/>
          <p:cNvSpPr>
            <a:spLocks noEditPoints="1"/>
          </p:cNvSpPr>
          <p:nvPr/>
        </p:nvSpPr>
        <p:spPr bwMode="auto">
          <a:xfrm>
            <a:off x="9558620" y="959782"/>
            <a:ext cx="605162" cy="60516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accent3"/>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5524031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ppt_x"/>
                                          </p:val>
                                        </p:tav>
                                        <p:tav tm="100000">
                                          <p:val>
                                            <p:strVal val="#ppt_x"/>
                                          </p:val>
                                        </p:tav>
                                      </p:tavLst>
                                    </p:anim>
                                    <p:anim calcmode="lin" valueType="num">
                                      <p:cBhvr additive="base">
                                        <p:cTn id="13" dur="500" fill="hold"/>
                                        <p:tgtEl>
                                          <p:spTgt spid="6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slide(fromBottom)">
                                      <p:cBhvr>
                                        <p:cTn id="17" dur="500"/>
                                        <p:tgtEl>
                                          <p:spTgt spid="54"/>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 accel="50000" decel="50000"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500" fill="hold"/>
                                        <p:tgtEl>
                                          <p:spTgt spid="69"/>
                                        </p:tgtEl>
                                        <p:attrNameLst>
                                          <p:attrName>ppt_x</p:attrName>
                                        </p:attrNameLst>
                                      </p:cBhvr>
                                      <p:tavLst>
                                        <p:tav tm="0">
                                          <p:val>
                                            <p:strVal val="#ppt_x"/>
                                          </p:val>
                                        </p:tav>
                                        <p:tav tm="100000">
                                          <p:val>
                                            <p:strVal val="#ppt_x"/>
                                          </p:val>
                                        </p:tav>
                                      </p:tavLst>
                                    </p:anim>
                                    <p:anim calcmode="lin" valueType="num">
                                      <p:cBhvr additive="base">
                                        <p:cTn id="27" dur="500" fill="hold"/>
                                        <p:tgtEl>
                                          <p:spTgt spid="69"/>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slide(fromBottom)">
                                      <p:cBhvr>
                                        <p:cTn id="31" dur="500"/>
                                        <p:tgtEl>
                                          <p:spTgt spid="55"/>
                                        </p:tgtEl>
                                      </p:cBhvr>
                                    </p:animEffect>
                                  </p:childTnLst>
                                </p:cTn>
                              </p:par>
                            </p:childTnLst>
                          </p:cTn>
                        </p:par>
                        <p:par>
                          <p:cTn id="32" fill="hold">
                            <p:stCondLst>
                              <p:cond delay="30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2" accel="50000" decel="5000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1+#ppt_w/2"/>
                                          </p:val>
                                        </p:tav>
                                        <p:tav tm="100000">
                                          <p:val>
                                            <p:strVal val="#ppt_x"/>
                                          </p:val>
                                        </p:tav>
                                      </p:tavLst>
                                    </p:anim>
                                    <p:anim calcmode="lin" valueType="num">
                                      <p:cBhvr additive="base">
                                        <p:cTn id="41" dur="500" fill="hold"/>
                                        <p:tgtEl>
                                          <p:spTgt spid="7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2" presetClass="entr" presetSubtype="4" fill="hold" grpId="0" nodeType="after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slide(fromBottom)">
                                      <p:cBhvr>
                                        <p:cTn id="45" dur="500"/>
                                        <p:tgtEl>
                                          <p:spTgt spid="56"/>
                                        </p:tgtEl>
                                      </p:cBhvr>
                                    </p:animEffect>
                                  </p:childTnLst>
                                </p:cTn>
                              </p:par>
                            </p:childTnLst>
                          </p:cTn>
                        </p:par>
                        <p:par>
                          <p:cTn id="46" fill="hold">
                            <p:stCondLst>
                              <p:cond delay="45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ppt_x"/>
                                          </p:val>
                                        </p:tav>
                                        <p:tav tm="100000">
                                          <p:val>
                                            <p:strVal val="#ppt_x"/>
                                          </p:val>
                                        </p:tav>
                                      </p:tavLst>
                                    </p:anim>
                                    <p:anim calcmode="lin" valueType="num">
                                      <p:cBhvr additive="base">
                                        <p:cTn id="50" dur="500" fill="hold"/>
                                        <p:tgtEl>
                                          <p:spTgt spid="46"/>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8" accel="50000" decel="50000" fill="hold"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fill="hold"/>
                                        <p:tgtEl>
                                          <p:spTgt spid="62"/>
                                        </p:tgtEl>
                                        <p:attrNameLst>
                                          <p:attrName>ppt_x</p:attrName>
                                        </p:attrNameLst>
                                      </p:cBhvr>
                                      <p:tavLst>
                                        <p:tav tm="0">
                                          <p:val>
                                            <p:strVal val="0-#ppt_w/2"/>
                                          </p:val>
                                        </p:tav>
                                        <p:tav tm="100000">
                                          <p:val>
                                            <p:strVal val="#ppt_x"/>
                                          </p:val>
                                        </p:tav>
                                      </p:tavLst>
                                    </p:anim>
                                    <p:anim calcmode="lin" valueType="num">
                                      <p:cBhvr additive="base">
                                        <p:cTn id="55" dur="500" fill="hold"/>
                                        <p:tgtEl>
                                          <p:spTgt spid="6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12" presetClass="entr" presetSubtype="4"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slide(fromBottom)">
                                      <p:cBhvr>
                                        <p:cTn id="5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31" grpId="0" animBg="1"/>
      <p:bldP spid="32" grpId="0" animBg="1"/>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内容占位符 2"/>
          <p:cNvSpPr txBox="1">
            <a:spLocks/>
          </p:cNvSpPr>
          <p:nvPr/>
        </p:nvSpPr>
        <p:spPr>
          <a:xfrm>
            <a:off x="522972" y="2115541"/>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3" name="内容占位符 2"/>
          <p:cNvSpPr txBox="1">
            <a:spLocks/>
          </p:cNvSpPr>
          <p:nvPr/>
        </p:nvSpPr>
        <p:spPr>
          <a:xfrm>
            <a:off x="522972" y="4103479"/>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4" name="内容占位符 2"/>
          <p:cNvSpPr txBox="1">
            <a:spLocks/>
          </p:cNvSpPr>
          <p:nvPr/>
        </p:nvSpPr>
        <p:spPr>
          <a:xfrm>
            <a:off x="8869251" y="2115541"/>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5" name="内容占位符 2"/>
          <p:cNvSpPr txBox="1">
            <a:spLocks/>
          </p:cNvSpPr>
          <p:nvPr/>
        </p:nvSpPr>
        <p:spPr>
          <a:xfrm>
            <a:off x="8869251" y="4103479"/>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grpSp>
        <p:nvGrpSpPr>
          <p:cNvPr id="46" name="组合 45"/>
          <p:cNvGrpSpPr/>
          <p:nvPr/>
        </p:nvGrpSpPr>
        <p:grpSpPr>
          <a:xfrm>
            <a:off x="6223102" y="3049366"/>
            <a:ext cx="1698553" cy="1698553"/>
            <a:chOff x="4667326" y="2215540"/>
            <a:chExt cx="1273915" cy="1273915"/>
          </a:xfrm>
        </p:grpSpPr>
        <p:sp>
          <p:nvSpPr>
            <p:cNvPr id="47" name="Freeform 6"/>
            <p:cNvSpPr>
              <a:spLocks/>
            </p:cNvSpPr>
            <p:nvPr/>
          </p:nvSpPr>
          <p:spPr bwMode="auto">
            <a:xfrm rot="8100000">
              <a:off x="4667326" y="2215540"/>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3"/>
            </a:solidFill>
            <a:ln w="19050">
              <a:solidFill>
                <a:schemeClr val="accent3">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48" name="组合 47"/>
            <p:cNvGrpSpPr/>
            <p:nvPr/>
          </p:nvGrpSpPr>
          <p:grpSpPr>
            <a:xfrm>
              <a:off x="5164400" y="2669303"/>
              <a:ext cx="279766" cy="293454"/>
              <a:chOff x="2847975" y="6135688"/>
              <a:chExt cx="811213" cy="850900"/>
            </a:xfrm>
            <a:noFill/>
          </p:grpSpPr>
          <p:sp>
            <p:nvSpPr>
              <p:cNvPr id="49"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0"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1"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52" name="组合 51"/>
          <p:cNvGrpSpPr/>
          <p:nvPr/>
        </p:nvGrpSpPr>
        <p:grpSpPr>
          <a:xfrm>
            <a:off x="5246726" y="4023038"/>
            <a:ext cx="1698553" cy="1698553"/>
            <a:chOff x="3935044" y="2945794"/>
            <a:chExt cx="1273915" cy="1273915"/>
          </a:xfrm>
        </p:grpSpPr>
        <p:sp>
          <p:nvSpPr>
            <p:cNvPr id="53" name="Freeform 6"/>
            <p:cNvSpPr>
              <a:spLocks/>
            </p:cNvSpPr>
            <p:nvPr/>
          </p:nvSpPr>
          <p:spPr bwMode="auto">
            <a:xfrm rot="8100000">
              <a:off x="3935044" y="2945794"/>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2"/>
            </a:solidFill>
            <a:ln w="19050">
              <a:solidFill>
                <a:schemeClr val="accent2">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54" name="组合 53"/>
            <p:cNvGrpSpPr/>
            <p:nvPr/>
          </p:nvGrpSpPr>
          <p:grpSpPr>
            <a:xfrm>
              <a:off x="4470441" y="3399268"/>
              <a:ext cx="203120" cy="293454"/>
              <a:chOff x="6689725" y="4826000"/>
              <a:chExt cx="588963" cy="850901"/>
            </a:xfrm>
            <a:noFill/>
          </p:grpSpPr>
          <p:sp>
            <p:nvSpPr>
              <p:cNvPr id="55"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6" name="Line 6"/>
              <p:cNvSpPr>
                <a:spLocks noChangeShapeType="1"/>
              </p:cNvSpPr>
              <p:nvPr/>
            </p:nvSpPr>
            <p:spPr bwMode="auto">
              <a:xfrm flipH="1" flipV="1">
                <a:off x="6850063" y="5551488"/>
                <a:ext cx="252413" cy="555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7" name="Line 7"/>
              <p:cNvSpPr>
                <a:spLocks noChangeShapeType="1"/>
              </p:cNvSpPr>
              <p:nvPr/>
            </p:nvSpPr>
            <p:spPr bwMode="auto">
              <a:xfrm flipH="1" flipV="1">
                <a:off x="6870700" y="5630863"/>
                <a:ext cx="211138" cy="46038"/>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58" name="组合 57"/>
          <p:cNvGrpSpPr/>
          <p:nvPr/>
        </p:nvGrpSpPr>
        <p:grpSpPr>
          <a:xfrm>
            <a:off x="8336404" y="4250725"/>
            <a:ext cx="577427" cy="577427"/>
            <a:chOff x="5533156" y="2710411"/>
            <a:chExt cx="303402" cy="303402"/>
          </a:xfrm>
        </p:grpSpPr>
        <p:sp>
          <p:nvSpPr>
            <p:cNvPr id="59" name="椭圆 58"/>
            <p:cNvSpPr/>
            <p:nvPr/>
          </p:nvSpPr>
          <p:spPr>
            <a:xfrm>
              <a:off x="5533156" y="2710411"/>
              <a:ext cx="303402" cy="303402"/>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0" name="组合 59"/>
            <p:cNvGrpSpPr/>
            <p:nvPr/>
          </p:nvGrpSpPr>
          <p:grpSpPr>
            <a:xfrm>
              <a:off x="5632494" y="2786461"/>
              <a:ext cx="104727" cy="151304"/>
              <a:chOff x="6689725" y="4826000"/>
              <a:chExt cx="588963" cy="850901"/>
            </a:xfrm>
            <a:noFill/>
          </p:grpSpPr>
          <p:sp>
            <p:nvSpPr>
              <p:cNvPr id="61"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2" name="Line 6"/>
              <p:cNvSpPr>
                <a:spLocks noChangeShapeType="1"/>
              </p:cNvSpPr>
              <p:nvPr/>
            </p:nvSpPr>
            <p:spPr bwMode="auto">
              <a:xfrm flipH="1" flipV="1">
                <a:off x="6850063" y="5551488"/>
                <a:ext cx="252413" cy="555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3" name="Line 7"/>
              <p:cNvSpPr>
                <a:spLocks noChangeShapeType="1"/>
              </p:cNvSpPr>
              <p:nvPr/>
            </p:nvSpPr>
            <p:spPr bwMode="auto">
              <a:xfrm flipH="1" flipV="1">
                <a:off x="6870700" y="5630863"/>
                <a:ext cx="211138" cy="46038"/>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64" name="组合 63"/>
          <p:cNvGrpSpPr/>
          <p:nvPr/>
        </p:nvGrpSpPr>
        <p:grpSpPr>
          <a:xfrm>
            <a:off x="3198706" y="2249705"/>
            <a:ext cx="577427" cy="577427"/>
            <a:chOff x="2616863" y="1351983"/>
            <a:chExt cx="303402" cy="303402"/>
          </a:xfrm>
        </p:grpSpPr>
        <p:sp>
          <p:nvSpPr>
            <p:cNvPr id="65" name="椭圆 64"/>
            <p:cNvSpPr/>
            <p:nvPr/>
          </p:nvSpPr>
          <p:spPr>
            <a:xfrm>
              <a:off x="2616863" y="1351983"/>
              <a:ext cx="303402" cy="303402"/>
            </a:xfrm>
            <a:prstGeom prst="ellipse">
              <a:avLst/>
            </a:prstGeom>
            <a:solidFill>
              <a:schemeClr val="accent1"/>
            </a:solidFill>
            <a:ln w="127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6" name="组合 65"/>
            <p:cNvGrpSpPr/>
            <p:nvPr/>
          </p:nvGrpSpPr>
          <p:grpSpPr>
            <a:xfrm>
              <a:off x="2692771" y="1428033"/>
              <a:ext cx="151586" cy="151304"/>
              <a:chOff x="4064000" y="6135688"/>
              <a:chExt cx="852488" cy="850900"/>
            </a:xfrm>
            <a:noFill/>
          </p:grpSpPr>
          <p:sp>
            <p:nvSpPr>
              <p:cNvPr id="67"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8" name="Line 12"/>
              <p:cNvSpPr>
                <a:spLocks noChangeShapeType="1"/>
              </p:cNvSpPr>
              <p:nvPr/>
            </p:nvSpPr>
            <p:spPr bwMode="auto">
              <a:xfrm>
                <a:off x="4646613" y="6229350"/>
                <a:ext cx="176213" cy="1746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9" name="Line 13"/>
              <p:cNvSpPr>
                <a:spLocks noChangeShapeType="1"/>
              </p:cNvSpPr>
              <p:nvPr/>
            </p:nvSpPr>
            <p:spPr bwMode="auto">
              <a:xfrm flipH="1">
                <a:off x="4210050" y="6272213"/>
                <a:ext cx="479425" cy="48101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0" name="Line 14"/>
              <p:cNvSpPr>
                <a:spLocks noChangeShapeType="1"/>
              </p:cNvSpPr>
              <p:nvPr/>
            </p:nvSpPr>
            <p:spPr bwMode="auto">
              <a:xfrm flipH="1">
                <a:off x="4297363" y="6361113"/>
                <a:ext cx="481013" cy="4794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1"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2" name="Line 16"/>
              <p:cNvSpPr>
                <a:spLocks noChangeShapeType="1"/>
              </p:cNvSpPr>
              <p:nvPr/>
            </p:nvSpPr>
            <p:spPr bwMode="auto">
              <a:xfrm flipV="1">
                <a:off x="4149725" y="6269038"/>
                <a:ext cx="117475"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3" name="Line 17"/>
              <p:cNvSpPr>
                <a:spLocks noChangeShapeType="1"/>
              </p:cNvSpPr>
              <p:nvPr/>
            </p:nvSpPr>
            <p:spPr bwMode="auto">
              <a:xfrm flipV="1">
                <a:off x="4214813" y="6370638"/>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4" name="Line 18"/>
              <p:cNvSpPr>
                <a:spLocks noChangeShapeType="1"/>
              </p:cNvSpPr>
              <p:nvPr/>
            </p:nvSpPr>
            <p:spPr bwMode="auto">
              <a:xfrm flipV="1">
                <a:off x="4662488" y="6783388"/>
                <a:ext cx="119063"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5" name="Line 19"/>
              <p:cNvSpPr>
                <a:spLocks noChangeShapeType="1"/>
              </p:cNvSpPr>
              <p:nvPr/>
            </p:nvSpPr>
            <p:spPr bwMode="auto">
              <a:xfrm flipV="1">
                <a:off x="4597400" y="6753225"/>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6"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7"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78" name="组合 77"/>
          <p:cNvGrpSpPr/>
          <p:nvPr/>
        </p:nvGrpSpPr>
        <p:grpSpPr>
          <a:xfrm>
            <a:off x="3198706" y="4250725"/>
            <a:ext cx="577427" cy="577427"/>
            <a:chOff x="6231683" y="1351983"/>
            <a:chExt cx="303402" cy="303402"/>
          </a:xfrm>
        </p:grpSpPr>
        <p:sp>
          <p:nvSpPr>
            <p:cNvPr id="79" name="椭圆 78"/>
            <p:cNvSpPr/>
            <p:nvPr/>
          </p:nvSpPr>
          <p:spPr>
            <a:xfrm>
              <a:off x="6231683" y="1351983"/>
              <a:ext cx="303402" cy="303402"/>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80" name="组合 79"/>
            <p:cNvGrpSpPr/>
            <p:nvPr/>
          </p:nvGrpSpPr>
          <p:grpSpPr>
            <a:xfrm>
              <a:off x="6306462" y="1428033"/>
              <a:ext cx="153845" cy="151304"/>
              <a:chOff x="5294313" y="6135688"/>
              <a:chExt cx="865188" cy="850900"/>
            </a:xfrm>
            <a:noFill/>
          </p:grpSpPr>
          <p:sp>
            <p:nvSpPr>
              <p:cNvPr id="81"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2"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9" name="Line 30"/>
              <p:cNvSpPr>
                <a:spLocks noChangeShapeType="1"/>
              </p:cNvSpPr>
              <p:nvPr/>
            </p:nvSpPr>
            <p:spPr bwMode="auto">
              <a:xfrm>
                <a:off x="5495925" y="6135688"/>
                <a:ext cx="463550" cy="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0" name="Line 31"/>
              <p:cNvSpPr>
                <a:spLocks noChangeShapeType="1"/>
              </p:cNvSpPr>
              <p:nvPr/>
            </p:nvSpPr>
            <p:spPr bwMode="auto">
              <a:xfrm>
                <a:off x="5727700" y="6743700"/>
                <a:ext cx="0" cy="9207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02" name="组合 101"/>
          <p:cNvGrpSpPr/>
          <p:nvPr/>
        </p:nvGrpSpPr>
        <p:grpSpPr>
          <a:xfrm>
            <a:off x="8336404" y="2249705"/>
            <a:ext cx="577427" cy="577427"/>
            <a:chOff x="3302457" y="2710411"/>
            <a:chExt cx="303402" cy="303402"/>
          </a:xfrm>
        </p:grpSpPr>
        <p:sp>
          <p:nvSpPr>
            <p:cNvPr id="103" name="椭圆 102"/>
            <p:cNvSpPr/>
            <p:nvPr/>
          </p:nvSpPr>
          <p:spPr>
            <a:xfrm>
              <a:off x="3302457" y="2710411"/>
              <a:ext cx="303402" cy="303402"/>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04" name="组合 103"/>
            <p:cNvGrpSpPr/>
            <p:nvPr/>
          </p:nvGrpSpPr>
          <p:grpSpPr>
            <a:xfrm>
              <a:off x="3382034" y="2786461"/>
              <a:ext cx="144246" cy="151304"/>
              <a:chOff x="2847975" y="6135688"/>
              <a:chExt cx="811213" cy="850900"/>
            </a:xfrm>
            <a:noFill/>
          </p:grpSpPr>
          <p:sp>
            <p:nvSpPr>
              <p:cNvPr id="105"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6"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7"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08" name="组合 107"/>
          <p:cNvGrpSpPr/>
          <p:nvPr/>
        </p:nvGrpSpPr>
        <p:grpSpPr>
          <a:xfrm>
            <a:off x="5246726" y="2070285"/>
            <a:ext cx="1698553" cy="1698553"/>
            <a:chOff x="3935044" y="1481229"/>
            <a:chExt cx="1273915" cy="1273915"/>
          </a:xfrm>
        </p:grpSpPr>
        <p:sp>
          <p:nvSpPr>
            <p:cNvPr id="109" name="Freeform 6"/>
            <p:cNvSpPr>
              <a:spLocks/>
            </p:cNvSpPr>
            <p:nvPr/>
          </p:nvSpPr>
          <p:spPr bwMode="auto">
            <a:xfrm rot="8100000">
              <a:off x="3935044" y="1481229"/>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1"/>
            </a:solidFill>
            <a:ln w="19050">
              <a:solidFill>
                <a:schemeClr val="accent1">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110" name="组合 109"/>
            <p:cNvGrpSpPr/>
            <p:nvPr/>
          </p:nvGrpSpPr>
          <p:grpSpPr>
            <a:xfrm>
              <a:off x="4425000" y="1980933"/>
              <a:ext cx="294002" cy="293454"/>
              <a:chOff x="4064000" y="6135688"/>
              <a:chExt cx="852488" cy="850900"/>
            </a:xfrm>
            <a:noFill/>
          </p:grpSpPr>
          <p:sp>
            <p:nvSpPr>
              <p:cNvPr id="111"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2" name="Line 12"/>
              <p:cNvSpPr>
                <a:spLocks noChangeShapeType="1"/>
              </p:cNvSpPr>
              <p:nvPr/>
            </p:nvSpPr>
            <p:spPr bwMode="auto">
              <a:xfrm>
                <a:off x="4646613" y="6229350"/>
                <a:ext cx="176213" cy="1746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3" name="Line 13"/>
              <p:cNvSpPr>
                <a:spLocks noChangeShapeType="1"/>
              </p:cNvSpPr>
              <p:nvPr/>
            </p:nvSpPr>
            <p:spPr bwMode="auto">
              <a:xfrm flipH="1">
                <a:off x="4210050" y="6272213"/>
                <a:ext cx="479425" cy="48101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4" name="Line 14"/>
              <p:cNvSpPr>
                <a:spLocks noChangeShapeType="1"/>
              </p:cNvSpPr>
              <p:nvPr/>
            </p:nvSpPr>
            <p:spPr bwMode="auto">
              <a:xfrm flipH="1">
                <a:off x="4297363" y="6361113"/>
                <a:ext cx="481013" cy="4794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5"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Line 16"/>
              <p:cNvSpPr>
                <a:spLocks noChangeShapeType="1"/>
              </p:cNvSpPr>
              <p:nvPr/>
            </p:nvSpPr>
            <p:spPr bwMode="auto">
              <a:xfrm flipV="1">
                <a:off x="4149725" y="6269038"/>
                <a:ext cx="117475"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Line 17"/>
              <p:cNvSpPr>
                <a:spLocks noChangeShapeType="1"/>
              </p:cNvSpPr>
              <p:nvPr/>
            </p:nvSpPr>
            <p:spPr bwMode="auto">
              <a:xfrm flipV="1">
                <a:off x="4214813" y="6370638"/>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8" name="Line 18"/>
              <p:cNvSpPr>
                <a:spLocks noChangeShapeType="1"/>
              </p:cNvSpPr>
              <p:nvPr/>
            </p:nvSpPr>
            <p:spPr bwMode="auto">
              <a:xfrm flipV="1">
                <a:off x="4662488" y="6783388"/>
                <a:ext cx="119063"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9" name="Line 19"/>
              <p:cNvSpPr>
                <a:spLocks noChangeShapeType="1"/>
              </p:cNvSpPr>
              <p:nvPr/>
            </p:nvSpPr>
            <p:spPr bwMode="auto">
              <a:xfrm flipV="1">
                <a:off x="4597400" y="6753225"/>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0"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1"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22" name="组合 121"/>
          <p:cNvGrpSpPr/>
          <p:nvPr/>
        </p:nvGrpSpPr>
        <p:grpSpPr>
          <a:xfrm>
            <a:off x="4270349" y="3043957"/>
            <a:ext cx="1698553" cy="1698553"/>
            <a:chOff x="3202761" y="2211483"/>
            <a:chExt cx="1273915" cy="1273915"/>
          </a:xfrm>
        </p:grpSpPr>
        <p:sp>
          <p:nvSpPr>
            <p:cNvPr id="123" name="Freeform 6"/>
            <p:cNvSpPr>
              <a:spLocks/>
            </p:cNvSpPr>
            <p:nvPr/>
          </p:nvSpPr>
          <p:spPr bwMode="auto">
            <a:xfrm rot="8100000">
              <a:off x="3202761" y="2211483"/>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5"/>
            </a:solidFill>
            <a:ln w="19050">
              <a:solidFill>
                <a:schemeClr val="accent5">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124" name="组合 123"/>
            <p:cNvGrpSpPr/>
            <p:nvPr/>
          </p:nvGrpSpPr>
          <p:grpSpPr>
            <a:xfrm>
              <a:off x="3690526" y="2669303"/>
              <a:ext cx="298384" cy="293454"/>
              <a:chOff x="5294313" y="6135688"/>
              <a:chExt cx="865188" cy="850900"/>
            </a:xfrm>
            <a:noFill/>
          </p:grpSpPr>
          <p:sp>
            <p:nvSpPr>
              <p:cNvPr id="125"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6"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7" name="Line 30"/>
              <p:cNvSpPr>
                <a:spLocks noChangeShapeType="1"/>
              </p:cNvSpPr>
              <p:nvPr/>
            </p:nvSpPr>
            <p:spPr bwMode="auto">
              <a:xfrm>
                <a:off x="5495925" y="6135688"/>
                <a:ext cx="463550" cy="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8" name="Line 31"/>
              <p:cNvSpPr>
                <a:spLocks noChangeShapeType="1"/>
              </p:cNvSpPr>
              <p:nvPr/>
            </p:nvSpPr>
            <p:spPr bwMode="auto">
              <a:xfrm>
                <a:off x="5727700" y="6743700"/>
                <a:ext cx="0" cy="9207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9"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474615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p:cTn id="7" dur="300" fill="hold"/>
                                        <p:tgtEl>
                                          <p:spTgt spid="108"/>
                                        </p:tgtEl>
                                        <p:attrNameLst>
                                          <p:attrName>ppt_w</p:attrName>
                                        </p:attrNameLst>
                                      </p:cBhvr>
                                      <p:tavLst>
                                        <p:tav tm="0">
                                          <p:val>
                                            <p:fltVal val="0"/>
                                          </p:val>
                                        </p:tav>
                                        <p:tav tm="100000">
                                          <p:val>
                                            <p:strVal val="#ppt_w"/>
                                          </p:val>
                                        </p:tav>
                                      </p:tavLst>
                                    </p:anim>
                                    <p:anim calcmode="lin" valueType="num">
                                      <p:cBhvr>
                                        <p:cTn id="8" dur="300" fill="hold"/>
                                        <p:tgtEl>
                                          <p:spTgt spid="108"/>
                                        </p:tgtEl>
                                        <p:attrNameLst>
                                          <p:attrName>ppt_h</p:attrName>
                                        </p:attrNameLst>
                                      </p:cBhvr>
                                      <p:tavLst>
                                        <p:tav tm="0">
                                          <p:val>
                                            <p:fltVal val="0"/>
                                          </p:val>
                                        </p:tav>
                                        <p:tav tm="100000">
                                          <p:val>
                                            <p:strVal val="#ppt_h"/>
                                          </p:val>
                                        </p:tav>
                                      </p:tavLst>
                                    </p:anim>
                                    <p:animEffect transition="in" filter="fade">
                                      <p:cBhvr>
                                        <p:cTn id="9" dur="300"/>
                                        <p:tgtEl>
                                          <p:spTgt spid="108"/>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300" fill="hold"/>
                                        <p:tgtEl>
                                          <p:spTgt spid="46"/>
                                        </p:tgtEl>
                                        <p:attrNameLst>
                                          <p:attrName>ppt_w</p:attrName>
                                        </p:attrNameLst>
                                      </p:cBhvr>
                                      <p:tavLst>
                                        <p:tav tm="0">
                                          <p:val>
                                            <p:fltVal val="0"/>
                                          </p:val>
                                        </p:tav>
                                        <p:tav tm="100000">
                                          <p:val>
                                            <p:strVal val="#ppt_w"/>
                                          </p:val>
                                        </p:tav>
                                      </p:tavLst>
                                    </p:anim>
                                    <p:anim calcmode="lin" valueType="num">
                                      <p:cBhvr>
                                        <p:cTn id="14" dur="300" fill="hold"/>
                                        <p:tgtEl>
                                          <p:spTgt spid="46"/>
                                        </p:tgtEl>
                                        <p:attrNameLst>
                                          <p:attrName>ppt_h</p:attrName>
                                        </p:attrNameLst>
                                      </p:cBhvr>
                                      <p:tavLst>
                                        <p:tav tm="0">
                                          <p:val>
                                            <p:fltVal val="0"/>
                                          </p:val>
                                        </p:tav>
                                        <p:tav tm="100000">
                                          <p:val>
                                            <p:strVal val="#ppt_h"/>
                                          </p:val>
                                        </p:tav>
                                      </p:tavLst>
                                    </p:anim>
                                    <p:animEffect transition="in" filter="fade">
                                      <p:cBhvr>
                                        <p:cTn id="15" dur="300"/>
                                        <p:tgtEl>
                                          <p:spTgt spid="46"/>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300" fill="hold"/>
                                        <p:tgtEl>
                                          <p:spTgt spid="52"/>
                                        </p:tgtEl>
                                        <p:attrNameLst>
                                          <p:attrName>ppt_w</p:attrName>
                                        </p:attrNameLst>
                                      </p:cBhvr>
                                      <p:tavLst>
                                        <p:tav tm="0">
                                          <p:val>
                                            <p:fltVal val="0"/>
                                          </p:val>
                                        </p:tav>
                                        <p:tav tm="100000">
                                          <p:val>
                                            <p:strVal val="#ppt_w"/>
                                          </p:val>
                                        </p:tav>
                                      </p:tavLst>
                                    </p:anim>
                                    <p:anim calcmode="lin" valueType="num">
                                      <p:cBhvr>
                                        <p:cTn id="20" dur="300" fill="hold"/>
                                        <p:tgtEl>
                                          <p:spTgt spid="52"/>
                                        </p:tgtEl>
                                        <p:attrNameLst>
                                          <p:attrName>ppt_h</p:attrName>
                                        </p:attrNameLst>
                                      </p:cBhvr>
                                      <p:tavLst>
                                        <p:tav tm="0">
                                          <p:val>
                                            <p:fltVal val="0"/>
                                          </p:val>
                                        </p:tav>
                                        <p:tav tm="100000">
                                          <p:val>
                                            <p:strVal val="#ppt_h"/>
                                          </p:val>
                                        </p:tav>
                                      </p:tavLst>
                                    </p:anim>
                                    <p:animEffect transition="in" filter="fade">
                                      <p:cBhvr>
                                        <p:cTn id="21" dur="300"/>
                                        <p:tgtEl>
                                          <p:spTgt spid="52"/>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22"/>
                                        </p:tgtEl>
                                        <p:attrNameLst>
                                          <p:attrName>style.visibility</p:attrName>
                                        </p:attrNameLst>
                                      </p:cBhvr>
                                      <p:to>
                                        <p:strVal val="visible"/>
                                      </p:to>
                                    </p:set>
                                    <p:anim calcmode="lin" valueType="num">
                                      <p:cBhvr>
                                        <p:cTn id="25" dur="300" fill="hold"/>
                                        <p:tgtEl>
                                          <p:spTgt spid="122"/>
                                        </p:tgtEl>
                                        <p:attrNameLst>
                                          <p:attrName>ppt_w</p:attrName>
                                        </p:attrNameLst>
                                      </p:cBhvr>
                                      <p:tavLst>
                                        <p:tav tm="0">
                                          <p:val>
                                            <p:fltVal val="0"/>
                                          </p:val>
                                        </p:tav>
                                        <p:tav tm="100000">
                                          <p:val>
                                            <p:strVal val="#ppt_w"/>
                                          </p:val>
                                        </p:tav>
                                      </p:tavLst>
                                    </p:anim>
                                    <p:anim calcmode="lin" valueType="num">
                                      <p:cBhvr>
                                        <p:cTn id="26" dur="300" fill="hold"/>
                                        <p:tgtEl>
                                          <p:spTgt spid="122"/>
                                        </p:tgtEl>
                                        <p:attrNameLst>
                                          <p:attrName>ppt_h</p:attrName>
                                        </p:attrNameLst>
                                      </p:cBhvr>
                                      <p:tavLst>
                                        <p:tav tm="0">
                                          <p:val>
                                            <p:fltVal val="0"/>
                                          </p:val>
                                        </p:tav>
                                        <p:tav tm="100000">
                                          <p:val>
                                            <p:strVal val="#ppt_h"/>
                                          </p:val>
                                        </p:tav>
                                      </p:tavLst>
                                    </p:anim>
                                    <p:animEffect transition="in" filter="fade">
                                      <p:cBhvr>
                                        <p:cTn id="27" dur="300"/>
                                        <p:tgtEl>
                                          <p:spTgt spid="122"/>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300" fill="hold"/>
                                        <p:tgtEl>
                                          <p:spTgt spid="64"/>
                                        </p:tgtEl>
                                        <p:attrNameLst>
                                          <p:attrName>ppt_w</p:attrName>
                                        </p:attrNameLst>
                                      </p:cBhvr>
                                      <p:tavLst>
                                        <p:tav tm="0">
                                          <p:val>
                                            <p:fltVal val="0"/>
                                          </p:val>
                                        </p:tav>
                                        <p:tav tm="100000">
                                          <p:val>
                                            <p:strVal val="#ppt_w"/>
                                          </p:val>
                                        </p:tav>
                                      </p:tavLst>
                                    </p:anim>
                                    <p:anim calcmode="lin" valueType="num">
                                      <p:cBhvr>
                                        <p:cTn id="32" dur="300" fill="hold"/>
                                        <p:tgtEl>
                                          <p:spTgt spid="64"/>
                                        </p:tgtEl>
                                        <p:attrNameLst>
                                          <p:attrName>ppt_h</p:attrName>
                                        </p:attrNameLst>
                                      </p:cBhvr>
                                      <p:tavLst>
                                        <p:tav tm="0">
                                          <p:val>
                                            <p:fltVal val="0"/>
                                          </p:val>
                                        </p:tav>
                                        <p:tav tm="100000">
                                          <p:val>
                                            <p:strVal val="#ppt_h"/>
                                          </p:val>
                                        </p:tav>
                                      </p:tavLst>
                                    </p:anim>
                                    <p:animEffect transition="in" filter="fade">
                                      <p:cBhvr>
                                        <p:cTn id="33" dur="300"/>
                                        <p:tgtEl>
                                          <p:spTgt spid="64"/>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300" fill="hold"/>
                                        <p:tgtEl>
                                          <p:spTgt spid="42"/>
                                        </p:tgtEl>
                                        <p:attrNameLst>
                                          <p:attrName>ppt_x</p:attrName>
                                        </p:attrNameLst>
                                      </p:cBhvr>
                                      <p:tavLst>
                                        <p:tav tm="0">
                                          <p:val>
                                            <p:strVal val="0-#ppt_w/2"/>
                                          </p:val>
                                        </p:tav>
                                        <p:tav tm="100000">
                                          <p:val>
                                            <p:strVal val="#ppt_x"/>
                                          </p:val>
                                        </p:tav>
                                      </p:tavLst>
                                    </p:anim>
                                    <p:anim calcmode="lin" valueType="num">
                                      <p:cBhvr additive="base">
                                        <p:cTn id="38" dur="300" fill="hold"/>
                                        <p:tgtEl>
                                          <p:spTgt spid="42"/>
                                        </p:tgtEl>
                                        <p:attrNameLst>
                                          <p:attrName>ppt_y</p:attrName>
                                        </p:attrNameLst>
                                      </p:cBhvr>
                                      <p:tavLst>
                                        <p:tav tm="0">
                                          <p:val>
                                            <p:strVal val="#ppt_y"/>
                                          </p:val>
                                        </p:tav>
                                        <p:tav tm="100000">
                                          <p:val>
                                            <p:strVal val="#ppt_y"/>
                                          </p:val>
                                        </p:tav>
                                      </p:tavLst>
                                    </p:anim>
                                  </p:childTnLst>
                                </p:cTn>
                              </p:par>
                            </p:childTnLst>
                          </p:cTn>
                        </p:par>
                        <p:par>
                          <p:cTn id="39" fill="hold">
                            <p:stCondLst>
                              <p:cond delay="1800"/>
                            </p:stCondLst>
                            <p:childTnLst>
                              <p:par>
                                <p:cTn id="40" presetID="53" presetClass="entr" presetSubtype="16" fill="hold" nodeType="after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300" fill="hold"/>
                                        <p:tgtEl>
                                          <p:spTgt spid="102"/>
                                        </p:tgtEl>
                                        <p:attrNameLst>
                                          <p:attrName>ppt_w</p:attrName>
                                        </p:attrNameLst>
                                      </p:cBhvr>
                                      <p:tavLst>
                                        <p:tav tm="0">
                                          <p:val>
                                            <p:fltVal val="0"/>
                                          </p:val>
                                        </p:tav>
                                        <p:tav tm="100000">
                                          <p:val>
                                            <p:strVal val="#ppt_w"/>
                                          </p:val>
                                        </p:tav>
                                      </p:tavLst>
                                    </p:anim>
                                    <p:anim calcmode="lin" valueType="num">
                                      <p:cBhvr>
                                        <p:cTn id="43" dur="300" fill="hold"/>
                                        <p:tgtEl>
                                          <p:spTgt spid="102"/>
                                        </p:tgtEl>
                                        <p:attrNameLst>
                                          <p:attrName>ppt_h</p:attrName>
                                        </p:attrNameLst>
                                      </p:cBhvr>
                                      <p:tavLst>
                                        <p:tav tm="0">
                                          <p:val>
                                            <p:fltVal val="0"/>
                                          </p:val>
                                        </p:tav>
                                        <p:tav tm="100000">
                                          <p:val>
                                            <p:strVal val="#ppt_h"/>
                                          </p:val>
                                        </p:tav>
                                      </p:tavLst>
                                    </p:anim>
                                    <p:animEffect transition="in" filter="fade">
                                      <p:cBhvr>
                                        <p:cTn id="44" dur="300"/>
                                        <p:tgtEl>
                                          <p:spTgt spid="102"/>
                                        </p:tgtEl>
                                      </p:cBhvr>
                                    </p:animEffect>
                                  </p:childTnLst>
                                </p:cTn>
                              </p:par>
                            </p:childTnLst>
                          </p:cTn>
                        </p:par>
                        <p:par>
                          <p:cTn id="45" fill="hold">
                            <p:stCondLst>
                              <p:cond delay="2100"/>
                            </p:stCondLst>
                            <p:childTnLst>
                              <p:par>
                                <p:cTn id="46" presetID="2" presetClass="entr" presetSubtype="2"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additive="base">
                                        <p:cTn id="48" dur="300" fill="hold"/>
                                        <p:tgtEl>
                                          <p:spTgt spid="44"/>
                                        </p:tgtEl>
                                        <p:attrNameLst>
                                          <p:attrName>ppt_x</p:attrName>
                                        </p:attrNameLst>
                                      </p:cBhvr>
                                      <p:tavLst>
                                        <p:tav tm="0">
                                          <p:val>
                                            <p:strVal val="1+#ppt_w/2"/>
                                          </p:val>
                                        </p:tav>
                                        <p:tav tm="100000">
                                          <p:val>
                                            <p:strVal val="#ppt_x"/>
                                          </p:val>
                                        </p:tav>
                                      </p:tavLst>
                                    </p:anim>
                                    <p:anim calcmode="lin" valueType="num">
                                      <p:cBhvr additive="base">
                                        <p:cTn id="49" dur="300" fill="hold"/>
                                        <p:tgtEl>
                                          <p:spTgt spid="44"/>
                                        </p:tgtEl>
                                        <p:attrNameLst>
                                          <p:attrName>ppt_y</p:attrName>
                                        </p:attrNameLst>
                                      </p:cBhvr>
                                      <p:tavLst>
                                        <p:tav tm="0">
                                          <p:val>
                                            <p:strVal val="#ppt_y"/>
                                          </p:val>
                                        </p:tav>
                                        <p:tav tm="100000">
                                          <p:val>
                                            <p:strVal val="#ppt_y"/>
                                          </p:val>
                                        </p:tav>
                                      </p:tavLst>
                                    </p:anim>
                                  </p:childTnLst>
                                </p:cTn>
                              </p:par>
                            </p:childTnLst>
                          </p:cTn>
                        </p:par>
                        <p:par>
                          <p:cTn id="50" fill="hold">
                            <p:stCondLst>
                              <p:cond delay="2400"/>
                            </p:stCondLst>
                            <p:childTnLst>
                              <p:par>
                                <p:cTn id="51" presetID="53" presetClass="entr" presetSubtype="16"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p:cTn id="53" dur="300" fill="hold"/>
                                        <p:tgtEl>
                                          <p:spTgt spid="58"/>
                                        </p:tgtEl>
                                        <p:attrNameLst>
                                          <p:attrName>ppt_w</p:attrName>
                                        </p:attrNameLst>
                                      </p:cBhvr>
                                      <p:tavLst>
                                        <p:tav tm="0">
                                          <p:val>
                                            <p:fltVal val="0"/>
                                          </p:val>
                                        </p:tav>
                                        <p:tav tm="100000">
                                          <p:val>
                                            <p:strVal val="#ppt_w"/>
                                          </p:val>
                                        </p:tav>
                                      </p:tavLst>
                                    </p:anim>
                                    <p:anim calcmode="lin" valueType="num">
                                      <p:cBhvr>
                                        <p:cTn id="54" dur="300" fill="hold"/>
                                        <p:tgtEl>
                                          <p:spTgt spid="58"/>
                                        </p:tgtEl>
                                        <p:attrNameLst>
                                          <p:attrName>ppt_h</p:attrName>
                                        </p:attrNameLst>
                                      </p:cBhvr>
                                      <p:tavLst>
                                        <p:tav tm="0">
                                          <p:val>
                                            <p:fltVal val="0"/>
                                          </p:val>
                                        </p:tav>
                                        <p:tav tm="100000">
                                          <p:val>
                                            <p:strVal val="#ppt_h"/>
                                          </p:val>
                                        </p:tav>
                                      </p:tavLst>
                                    </p:anim>
                                    <p:animEffect transition="in" filter="fade">
                                      <p:cBhvr>
                                        <p:cTn id="55" dur="300"/>
                                        <p:tgtEl>
                                          <p:spTgt spid="58"/>
                                        </p:tgtEl>
                                      </p:cBhvr>
                                    </p:animEffect>
                                  </p:childTnLst>
                                </p:cTn>
                              </p:par>
                            </p:childTnLst>
                          </p:cTn>
                        </p:par>
                        <p:par>
                          <p:cTn id="56" fill="hold">
                            <p:stCondLst>
                              <p:cond delay="2700"/>
                            </p:stCondLst>
                            <p:childTnLst>
                              <p:par>
                                <p:cTn id="57" presetID="2" presetClass="entr" presetSubtype="2"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300" fill="hold"/>
                                        <p:tgtEl>
                                          <p:spTgt spid="45"/>
                                        </p:tgtEl>
                                        <p:attrNameLst>
                                          <p:attrName>ppt_x</p:attrName>
                                        </p:attrNameLst>
                                      </p:cBhvr>
                                      <p:tavLst>
                                        <p:tav tm="0">
                                          <p:val>
                                            <p:strVal val="1+#ppt_w/2"/>
                                          </p:val>
                                        </p:tav>
                                        <p:tav tm="100000">
                                          <p:val>
                                            <p:strVal val="#ppt_x"/>
                                          </p:val>
                                        </p:tav>
                                      </p:tavLst>
                                    </p:anim>
                                    <p:anim calcmode="lin" valueType="num">
                                      <p:cBhvr additive="base">
                                        <p:cTn id="60" dur="300" fill="hold"/>
                                        <p:tgtEl>
                                          <p:spTgt spid="45"/>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53" presetClass="entr" presetSubtype="16"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300" fill="hold"/>
                                        <p:tgtEl>
                                          <p:spTgt spid="78"/>
                                        </p:tgtEl>
                                        <p:attrNameLst>
                                          <p:attrName>ppt_w</p:attrName>
                                        </p:attrNameLst>
                                      </p:cBhvr>
                                      <p:tavLst>
                                        <p:tav tm="0">
                                          <p:val>
                                            <p:fltVal val="0"/>
                                          </p:val>
                                        </p:tav>
                                        <p:tav tm="100000">
                                          <p:val>
                                            <p:strVal val="#ppt_w"/>
                                          </p:val>
                                        </p:tav>
                                      </p:tavLst>
                                    </p:anim>
                                    <p:anim calcmode="lin" valueType="num">
                                      <p:cBhvr>
                                        <p:cTn id="65" dur="300" fill="hold"/>
                                        <p:tgtEl>
                                          <p:spTgt spid="78"/>
                                        </p:tgtEl>
                                        <p:attrNameLst>
                                          <p:attrName>ppt_h</p:attrName>
                                        </p:attrNameLst>
                                      </p:cBhvr>
                                      <p:tavLst>
                                        <p:tav tm="0">
                                          <p:val>
                                            <p:fltVal val="0"/>
                                          </p:val>
                                        </p:tav>
                                        <p:tav tm="100000">
                                          <p:val>
                                            <p:strVal val="#ppt_h"/>
                                          </p:val>
                                        </p:tav>
                                      </p:tavLst>
                                    </p:anim>
                                    <p:animEffect transition="in" filter="fade">
                                      <p:cBhvr>
                                        <p:cTn id="66" dur="300"/>
                                        <p:tgtEl>
                                          <p:spTgt spid="78"/>
                                        </p:tgtEl>
                                      </p:cBhvr>
                                    </p:animEffect>
                                  </p:childTnLst>
                                </p:cTn>
                              </p:par>
                            </p:childTnLst>
                          </p:cTn>
                        </p:par>
                        <p:par>
                          <p:cTn id="67" fill="hold">
                            <p:stCondLst>
                              <p:cond delay="3300"/>
                            </p:stCondLst>
                            <p:childTnLst>
                              <p:par>
                                <p:cTn id="68" presetID="2" presetClass="entr" presetSubtype="8"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300" fill="hold"/>
                                        <p:tgtEl>
                                          <p:spTgt spid="43"/>
                                        </p:tgtEl>
                                        <p:attrNameLst>
                                          <p:attrName>ppt_x</p:attrName>
                                        </p:attrNameLst>
                                      </p:cBhvr>
                                      <p:tavLst>
                                        <p:tav tm="0">
                                          <p:val>
                                            <p:strVal val="0-#ppt_w/2"/>
                                          </p:val>
                                        </p:tav>
                                        <p:tav tm="100000">
                                          <p:val>
                                            <p:strVal val="#ppt_x"/>
                                          </p:val>
                                        </p:tav>
                                      </p:tavLst>
                                    </p:anim>
                                    <p:anim calcmode="lin" valueType="num">
                                      <p:cBhvr additive="base">
                                        <p:cTn id="71"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481714" y="1739197"/>
            <a:ext cx="1845617" cy="1845617"/>
            <a:chOff x="896990" y="1360358"/>
            <a:chExt cx="1384213" cy="1384213"/>
          </a:xfrm>
        </p:grpSpPr>
        <p:sp>
          <p:nvSpPr>
            <p:cNvPr id="29" name="Oval 28"/>
            <p:cNvSpPr>
              <a:spLocks noChangeAspect="1"/>
            </p:cNvSpPr>
            <p:nvPr/>
          </p:nvSpPr>
          <p:spPr>
            <a:xfrm>
              <a:off x="896990" y="1360358"/>
              <a:ext cx="1384213" cy="1384213"/>
            </a:xfrm>
            <a:prstGeom prst="ellipse">
              <a:avLst/>
            </a:prstGeom>
            <a:noFill/>
            <a:ln w="19050">
              <a:solidFill>
                <a:schemeClr val="tx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33" name="Oval 32"/>
            <p:cNvSpPr/>
            <p:nvPr/>
          </p:nvSpPr>
          <p:spPr>
            <a:xfrm>
              <a:off x="984223" y="1447591"/>
              <a:ext cx="1209747" cy="1209747"/>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252,545</a:t>
              </a:r>
            </a:p>
          </p:txBody>
        </p:sp>
      </p:grpSp>
      <p:sp>
        <p:nvSpPr>
          <p:cNvPr id="22" name="TextBox 21"/>
          <p:cNvSpPr txBox="1"/>
          <p:nvPr/>
        </p:nvSpPr>
        <p:spPr>
          <a:xfrm>
            <a:off x="1034781" y="5296591"/>
            <a:ext cx="10122442"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ea typeface="+mn-ea"/>
                <a:cs typeface="+mn-ea"/>
              </a:rPr>
              <a:t>200</a:t>
            </a:r>
            <a:r>
              <a:rPr lang="zh-CN" altLang="en-US" sz="1300" dirty="0">
                <a:solidFill>
                  <a:schemeClr val="tx1">
                    <a:lumMod val="50000"/>
                    <a:lumOff val="50000"/>
                  </a:schemeClr>
                </a:solidFill>
                <a:latin typeface="+mn-ea"/>
                <a:ea typeface="+mn-ea"/>
                <a:cs typeface="+mn-ea"/>
              </a:rPr>
              <a:t>字以内，据统计每页幻灯片的最好控制在</a:t>
            </a:r>
            <a:r>
              <a:rPr lang="en-US" altLang="zh-CN" sz="1300" dirty="0">
                <a:solidFill>
                  <a:schemeClr val="tx1">
                    <a:lumMod val="50000"/>
                    <a:lumOff val="50000"/>
                  </a:schemeClr>
                </a:solidFill>
                <a:latin typeface="+mn-ea"/>
                <a:ea typeface="+mn-ea"/>
                <a:cs typeface="+mn-ea"/>
              </a:rPr>
              <a:t>5</a:t>
            </a:r>
            <a:r>
              <a:rPr lang="zh-CN" altLang="en-US" sz="1300" dirty="0">
                <a:solidFill>
                  <a:schemeClr val="tx1">
                    <a:lumMod val="50000"/>
                    <a:lumOff val="50000"/>
                  </a:schemeClr>
                </a:solidFill>
                <a:latin typeface="+mn-ea"/>
                <a:ea typeface="+mn-ea"/>
                <a:cs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ea typeface="+mn-ea"/>
                <a:cs typeface="+mn-ea"/>
              </a:rPr>
              <a:t>200</a:t>
            </a:r>
            <a:r>
              <a:rPr lang="zh-CN" altLang="en-US" sz="1300" dirty="0">
                <a:solidFill>
                  <a:schemeClr val="tx1">
                    <a:lumMod val="50000"/>
                    <a:lumOff val="50000"/>
                  </a:schemeClr>
                </a:solidFill>
                <a:latin typeface="+mn-ea"/>
                <a:ea typeface="+mn-ea"/>
                <a:cs typeface="+mn-ea"/>
              </a:rPr>
              <a:t>字以内，据统计每页幻灯片的最好控制在</a:t>
            </a:r>
            <a:r>
              <a:rPr lang="en-US" altLang="zh-CN" sz="1300" dirty="0">
                <a:solidFill>
                  <a:schemeClr val="tx1">
                    <a:lumMod val="50000"/>
                    <a:lumOff val="50000"/>
                  </a:schemeClr>
                </a:solidFill>
                <a:latin typeface="+mn-ea"/>
                <a:ea typeface="+mn-ea"/>
                <a:cs typeface="+mn-ea"/>
              </a:rPr>
              <a:t>5</a:t>
            </a:r>
            <a:r>
              <a:rPr lang="zh-CN" altLang="en-US" sz="1300" dirty="0">
                <a:solidFill>
                  <a:schemeClr val="tx1">
                    <a:lumMod val="50000"/>
                    <a:lumOff val="50000"/>
                  </a:schemeClr>
                </a:solidFill>
                <a:latin typeface="+mn-ea"/>
                <a:ea typeface="+mn-ea"/>
                <a:cs typeface="+mn-ea"/>
              </a:rPr>
              <a:t>分钟之内。</a:t>
            </a:r>
          </a:p>
        </p:txBody>
      </p:sp>
      <p:cxnSp>
        <p:nvCxnSpPr>
          <p:cNvPr id="24" name="Straight Connector 23"/>
          <p:cNvCxnSpPr/>
          <p:nvPr/>
        </p:nvCxnSpPr>
        <p:spPr>
          <a:xfrm>
            <a:off x="1042976" y="5118805"/>
            <a:ext cx="10106050"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1329193" y="3638455"/>
            <a:ext cx="2150660" cy="1022901"/>
            <a:chOff x="856349" y="2784803"/>
            <a:chExt cx="1612995" cy="767176"/>
          </a:xfrm>
        </p:grpSpPr>
        <p:sp>
          <p:nvSpPr>
            <p:cNvPr id="12" name="TextBox 11"/>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28" name="Group 27"/>
            <p:cNvGrpSpPr/>
            <p:nvPr/>
          </p:nvGrpSpPr>
          <p:grpSpPr>
            <a:xfrm>
              <a:off x="1008901" y="2784803"/>
              <a:ext cx="1398693" cy="288541"/>
              <a:chOff x="856349" y="2734003"/>
              <a:chExt cx="1398693" cy="288541"/>
            </a:xfrm>
          </p:grpSpPr>
          <p:sp>
            <p:nvSpPr>
              <p:cNvPr id="26" name="Rectangle 25"/>
              <p:cNvSpPr/>
              <p:nvPr/>
            </p:nvSpPr>
            <p:spPr>
              <a:xfrm>
                <a:off x="856349" y="2745545"/>
                <a:ext cx="340522" cy="276999"/>
              </a:xfrm>
              <a:prstGeom prst="rect">
                <a:avLst/>
              </a:prstGeom>
            </p:spPr>
            <p:txBody>
              <a:bodyPr wrap="none">
                <a:spAutoFit/>
              </a:bodyPr>
              <a:lstStyle/>
              <a:p>
                <a:r>
                  <a:rPr lang="en-US" dirty="0">
                    <a:solidFill>
                      <a:schemeClr val="tx2">
                        <a:lumMod val="75000"/>
                      </a:schemeClr>
                    </a:solidFill>
                    <a:latin typeface="+mn-ea"/>
                    <a:ea typeface="+mn-ea"/>
                    <a:cs typeface="+mn-ea"/>
                  </a:rPr>
                  <a:t>01</a:t>
                </a:r>
              </a:p>
            </p:txBody>
          </p:sp>
          <p:sp>
            <p:nvSpPr>
              <p:cNvPr id="27" name="Rectangle 26"/>
              <p:cNvSpPr/>
              <p:nvPr/>
            </p:nvSpPr>
            <p:spPr>
              <a:xfrm>
                <a:off x="1202694" y="2734003"/>
                <a:ext cx="1052348" cy="288541"/>
              </a:xfrm>
              <a:prstGeom prst="rect">
                <a:avLst/>
              </a:prstGeom>
            </p:spPr>
            <p:txBody>
              <a:bodyPr wrap="none">
                <a:spAutoFit/>
              </a:bodyPr>
              <a:lstStyle/>
              <a:p>
                <a:r>
                  <a:rPr lang="zh-CN" altLang="en-US" sz="1900" b="1" dirty="0">
                    <a:solidFill>
                      <a:schemeClr val="tx2">
                        <a:lumMod val="75000"/>
                      </a:schemeClr>
                    </a:solidFill>
                    <a:latin typeface="+mn-ea"/>
                    <a:ea typeface="+mn-ea"/>
                    <a:cs typeface="+mn-ea"/>
                  </a:rPr>
                  <a:t>添加副标题</a:t>
                </a:r>
                <a:endParaRPr lang="en-US" sz="1900" b="1" dirty="0">
                  <a:solidFill>
                    <a:schemeClr val="tx2">
                      <a:lumMod val="75000"/>
                    </a:schemeClr>
                  </a:solidFill>
                  <a:latin typeface="+mn-ea"/>
                  <a:ea typeface="+mn-ea"/>
                  <a:cs typeface="+mn-ea"/>
                </a:endParaRPr>
              </a:p>
            </p:txBody>
          </p:sp>
        </p:grpSp>
      </p:grpSp>
      <p:grpSp>
        <p:nvGrpSpPr>
          <p:cNvPr id="70" name="Group 69"/>
          <p:cNvGrpSpPr/>
          <p:nvPr/>
        </p:nvGrpSpPr>
        <p:grpSpPr>
          <a:xfrm>
            <a:off x="3940710" y="1739197"/>
            <a:ext cx="1845617" cy="1845617"/>
            <a:chOff x="896990" y="1360358"/>
            <a:chExt cx="1384213" cy="1384213"/>
          </a:xfrm>
        </p:grpSpPr>
        <p:sp>
          <p:nvSpPr>
            <p:cNvPr id="71" name="Oval 70"/>
            <p:cNvSpPr>
              <a:spLocks noChangeAspect="1"/>
            </p:cNvSpPr>
            <p:nvPr/>
          </p:nvSpPr>
          <p:spPr>
            <a:xfrm>
              <a:off x="896990" y="1360358"/>
              <a:ext cx="1384213" cy="1384213"/>
            </a:xfrm>
            <a:prstGeom prst="ellipse">
              <a:avLst/>
            </a:prstGeom>
            <a:noFill/>
            <a:ln w="1905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72" name="Oval 71"/>
            <p:cNvSpPr/>
            <p:nvPr/>
          </p:nvSpPr>
          <p:spPr>
            <a:xfrm>
              <a:off x="984223" y="1447591"/>
              <a:ext cx="1209747" cy="12097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452,545</a:t>
              </a:r>
            </a:p>
          </p:txBody>
        </p:sp>
      </p:grpSp>
      <p:grpSp>
        <p:nvGrpSpPr>
          <p:cNvPr id="73" name="Group 72"/>
          <p:cNvGrpSpPr/>
          <p:nvPr/>
        </p:nvGrpSpPr>
        <p:grpSpPr>
          <a:xfrm>
            <a:off x="3788187" y="3638455"/>
            <a:ext cx="2150660" cy="1022901"/>
            <a:chOff x="856349" y="2784803"/>
            <a:chExt cx="1612995" cy="767176"/>
          </a:xfrm>
        </p:grpSpPr>
        <p:sp>
          <p:nvSpPr>
            <p:cNvPr id="74" name="TextBox 73"/>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75" name="Group 74"/>
            <p:cNvGrpSpPr/>
            <p:nvPr/>
          </p:nvGrpSpPr>
          <p:grpSpPr>
            <a:xfrm>
              <a:off x="1008901" y="2784803"/>
              <a:ext cx="1398693" cy="288541"/>
              <a:chOff x="856349" y="2734003"/>
              <a:chExt cx="1398693" cy="288541"/>
            </a:xfrm>
          </p:grpSpPr>
          <p:sp>
            <p:nvSpPr>
              <p:cNvPr id="76" name="Rectangle 75"/>
              <p:cNvSpPr/>
              <p:nvPr/>
            </p:nvSpPr>
            <p:spPr>
              <a:xfrm>
                <a:off x="856349" y="2745545"/>
                <a:ext cx="340522" cy="276999"/>
              </a:xfrm>
              <a:prstGeom prst="rect">
                <a:avLst/>
              </a:prstGeom>
            </p:spPr>
            <p:txBody>
              <a:bodyPr wrap="none">
                <a:spAutoFit/>
              </a:bodyPr>
              <a:lstStyle/>
              <a:p>
                <a:r>
                  <a:rPr lang="en-US" dirty="0">
                    <a:solidFill>
                      <a:schemeClr val="accent4"/>
                    </a:solidFill>
                    <a:latin typeface="+mn-ea"/>
                    <a:ea typeface="+mn-ea"/>
                    <a:cs typeface="+mn-ea"/>
                  </a:rPr>
                  <a:t>02</a:t>
                </a:r>
              </a:p>
            </p:txBody>
          </p:sp>
          <p:sp>
            <p:nvSpPr>
              <p:cNvPr id="77" name="Rectangle 76"/>
              <p:cNvSpPr/>
              <p:nvPr/>
            </p:nvSpPr>
            <p:spPr>
              <a:xfrm>
                <a:off x="1202694" y="2734003"/>
                <a:ext cx="1052348" cy="288541"/>
              </a:xfrm>
              <a:prstGeom prst="rect">
                <a:avLst/>
              </a:prstGeom>
            </p:spPr>
            <p:txBody>
              <a:bodyPr wrap="none">
                <a:spAutoFit/>
              </a:bodyPr>
              <a:lstStyle/>
              <a:p>
                <a:r>
                  <a:rPr lang="zh-CN" altLang="en-US" sz="1900" b="1" dirty="0">
                    <a:solidFill>
                      <a:schemeClr val="accent4"/>
                    </a:solidFill>
                    <a:latin typeface="+mn-ea"/>
                    <a:ea typeface="+mn-ea"/>
                    <a:cs typeface="+mn-ea"/>
                  </a:rPr>
                  <a:t>添加副标题</a:t>
                </a:r>
                <a:endParaRPr lang="en-US" sz="1900" b="1" dirty="0">
                  <a:solidFill>
                    <a:schemeClr val="accent4"/>
                  </a:solidFill>
                  <a:latin typeface="+mn-ea"/>
                  <a:ea typeface="+mn-ea"/>
                  <a:cs typeface="+mn-ea"/>
                </a:endParaRPr>
              </a:p>
            </p:txBody>
          </p:sp>
        </p:grpSp>
      </p:grpSp>
      <p:grpSp>
        <p:nvGrpSpPr>
          <p:cNvPr id="78" name="Group 77"/>
          <p:cNvGrpSpPr/>
          <p:nvPr/>
        </p:nvGrpSpPr>
        <p:grpSpPr>
          <a:xfrm>
            <a:off x="6398608" y="1739197"/>
            <a:ext cx="1845617" cy="1845617"/>
            <a:chOff x="896990" y="1360358"/>
            <a:chExt cx="1384213" cy="1384213"/>
          </a:xfrm>
        </p:grpSpPr>
        <p:sp>
          <p:nvSpPr>
            <p:cNvPr id="79" name="Oval 78"/>
            <p:cNvSpPr>
              <a:spLocks noChangeAspect="1"/>
            </p:cNvSpPr>
            <p:nvPr/>
          </p:nvSpPr>
          <p:spPr>
            <a:xfrm>
              <a:off x="896990" y="1360358"/>
              <a:ext cx="1384213" cy="1384213"/>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80" name="Oval 79"/>
            <p:cNvSpPr/>
            <p:nvPr/>
          </p:nvSpPr>
          <p:spPr>
            <a:xfrm>
              <a:off x="984223" y="1447591"/>
              <a:ext cx="1209747" cy="12097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652,545</a:t>
              </a:r>
            </a:p>
          </p:txBody>
        </p:sp>
      </p:grpSp>
      <p:grpSp>
        <p:nvGrpSpPr>
          <p:cNvPr id="81" name="Group 80"/>
          <p:cNvGrpSpPr/>
          <p:nvPr/>
        </p:nvGrpSpPr>
        <p:grpSpPr>
          <a:xfrm>
            <a:off x="6246086" y="3638455"/>
            <a:ext cx="2150660" cy="1022901"/>
            <a:chOff x="856349" y="2784803"/>
            <a:chExt cx="1612995" cy="767176"/>
          </a:xfrm>
        </p:grpSpPr>
        <p:sp>
          <p:nvSpPr>
            <p:cNvPr id="82" name="TextBox 81"/>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83" name="Group 82"/>
            <p:cNvGrpSpPr/>
            <p:nvPr/>
          </p:nvGrpSpPr>
          <p:grpSpPr>
            <a:xfrm>
              <a:off x="1008901" y="2784803"/>
              <a:ext cx="1398693" cy="288541"/>
              <a:chOff x="856349" y="2734003"/>
              <a:chExt cx="1398693" cy="288541"/>
            </a:xfrm>
          </p:grpSpPr>
          <p:sp>
            <p:nvSpPr>
              <p:cNvPr id="84" name="Rectangle 83"/>
              <p:cNvSpPr/>
              <p:nvPr/>
            </p:nvSpPr>
            <p:spPr>
              <a:xfrm>
                <a:off x="856349" y="2745545"/>
                <a:ext cx="340522" cy="276999"/>
              </a:xfrm>
              <a:prstGeom prst="rect">
                <a:avLst/>
              </a:prstGeom>
            </p:spPr>
            <p:txBody>
              <a:bodyPr wrap="none">
                <a:spAutoFit/>
              </a:bodyPr>
              <a:lstStyle/>
              <a:p>
                <a:r>
                  <a:rPr lang="en-US" dirty="0">
                    <a:solidFill>
                      <a:schemeClr val="accent1"/>
                    </a:solidFill>
                    <a:latin typeface="+mn-ea"/>
                    <a:ea typeface="+mn-ea"/>
                    <a:cs typeface="+mn-ea"/>
                  </a:rPr>
                  <a:t>03</a:t>
                </a:r>
              </a:p>
            </p:txBody>
          </p:sp>
          <p:sp>
            <p:nvSpPr>
              <p:cNvPr id="85" name="Rectangle 84"/>
              <p:cNvSpPr/>
              <p:nvPr/>
            </p:nvSpPr>
            <p:spPr>
              <a:xfrm>
                <a:off x="1202694" y="2734003"/>
                <a:ext cx="1052348" cy="288541"/>
              </a:xfrm>
              <a:prstGeom prst="rect">
                <a:avLst/>
              </a:prstGeom>
            </p:spPr>
            <p:txBody>
              <a:bodyPr wrap="none">
                <a:spAutoFit/>
              </a:bodyPr>
              <a:lstStyle/>
              <a:p>
                <a:r>
                  <a:rPr lang="zh-CN" altLang="en-US" sz="1900" b="1" dirty="0">
                    <a:solidFill>
                      <a:schemeClr val="accent1"/>
                    </a:solidFill>
                    <a:latin typeface="+mn-ea"/>
                    <a:ea typeface="+mn-ea"/>
                    <a:cs typeface="+mn-ea"/>
                  </a:rPr>
                  <a:t>添加副标题</a:t>
                </a:r>
                <a:endParaRPr lang="en-US" sz="1900" b="1" dirty="0">
                  <a:solidFill>
                    <a:schemeClr val="accent1"/>
                  </a:solidFill>
                  <a:latin typeface="+mn-ea"/>
                  <a:ea typeface="+mn-ea"/>
                  <a:cs typeface="+mn-ea"/>
                </a:endParaRPr>
              </a:p>
            </p:txBody>
          </p:sp>
        </p:grpSp>
      </p:grpSp>
      <p:grpSp>
        <p:nvGrpSpPr>
          <p:cNvPr id="86" name="Group 85"/>
          <p:cNvGrpSpPr/>
          <p:nvPr/>
        </p:nvGrpSpPr>
        <p:grpSpPr>
          <a:xfrm>
            <a:off x="8846495" y="1739197"/>
            <a:ext cx="1845617" cy="1845617"/>
            <a:chOff x="896990" y="1360358"/>
            <a:chExt cx="1384213" cy="1384213"/>
          </a:xfrm>
        </p:grpSpPr>
        <p:sp>
          <p:nvSpPr>
            <p:cNvPr id="87" name="Oval 86"/>
            <p:cNvSpPr>
              <a:spLocks noChangeAspect="1"/>
            </p:cNvSpPr>
            <p:nvPr/>
          </p:nvSpPr>
          <p:spPr>
            <a:xfrm>
              <a:off x="896990" y="1360358"/>
              <a:ext cx="1384213" cy="1384213"/>
            </a:xfrm>
            <a:prstGeom prst="ellipse">
              <a:avLst/>
            </a:prstGeom>
            <a:noFill/>
            <a:ln w="19050">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88" name="Oval 87"/>
            <p:cNvSpPr/>
            <p:nvPr/>
          </p:nvSpPr>
          <p:spPr>
            <a:xfrm>
              <a:off x="984223" y="1447591"/>
              <a:ext cx="1209747" cy="12097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752,545</a:t>
              </a:r>
            </a:p>
          </p:txBody>
        </p:sp>
      </p:grpSp>
      <p:grpSp>
        <p:nvGrpSpPr>
          <p:cNvPr id="89" name="Group 88"/>
          <p:cNvGrpSpPr/>
          <p:nvPr/>
        </p:nvGrpSpPr>
        <p:grpSpPr>
          <a:xfrm>
            <a:off x="8693973" y="3638455"/>
            <a:ext cx="2150660" cy="1022901"/>
            <a:chOff x="856349" y="2784803"/>
            <a:chExt cx="1612995" cy="767176"/>
          </a:xfrm>
        </p:grpSpPr>
        <p:sp>
          <p:nvSpPr>
            <p:cNvPr id="90" name="TextBox 89"/>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91" name="Group 90"/>
            <p:cNvGrpSpPr/>
            <p:nvPr/>
          </p:nvGrpSpPr>
          <p:grpSpPr>
            <a:xfrm>
              <a:off x="1008901" y="2784803"/>
              <a:ext cx="1398693" cy="288541"/>
              <a:chOff x="856349" y="2734003"/>
              <a:chExt cx="1398693" cy="288541"/>
            </a:xfrm>
          </p:grpSpPr>
          <p:sp>
            <p:nvSpPr>
              <p:cNvPr id="92" name="Rectangle 91"/>
              <p:cNvSpPr/>
              <p:nvPr/>
            </p:nvSpPr>
            <p:spPr>
              <a:xfrm>
                <a:off x="856349" y="2745545"/>
                <a:ext cx="340522" cy="276999"/>
              </a:xfrm>
              <a:prstGeom prst="rect">
                <a:avLst/>
              </a:prstGeom>
            </p:spPr>
            <p:txBody>
              <a:bodyPr wrap="none">
                <a:spAutoFit/>
              </a:bodyPr>
              <a:lstStyle/>
              <a:p>
                <a:r>
                  <a:rPr lang="en-US" dirty="0">
                    <a:solidFill>
                      <a:schemeClr val="accent3"/>
                    </a:solidFill>
                    <a:latin typeface="+mn-ea"/>
                    <a:ea typeface="+mn-ea"/>
                    <a:cs typeface="+mn-ea"/>
                  </a:rPr>
                  <a:t>04</a:t>
                </a:r>
              </a:p>
            </p:txBody>
          </p:sp>
          <p:sp>
            <p:nvSpPr>
              <p:cNvPr id="93" name="Rectangle 92"/>
              <p:cNvSpPr/>
              <p:nvPr/>
            </p:nvSpPr>
            <p:spPr>
              <a:xfrm>
                <a:off x="1202694" y="2734003"/>
                <a:ext cx="1052348" cy="288541"/>
              </a:xfrm>
              <a:prstGeom prst="rect">
                <a:avLst/>
              </a:prstGeom>
            </p:spPr>
            <p:txBody>
              <a:bodyPr wrap="none">
                <a:spAutoFit/>
              </a:bodyPr>
              <a:lstStyle/>
              <a:p>
                <a:r>
                  <a:rPr lang="zh-CN" altLang="en-US" sz="1900" b="1" dirty="0">
                    <a:solidFill>
                      <a:schemeClr val="accent3"/>
                    </a:solidFill>
                    <a:latin typeface="+mn-ea"/>
                    <a:ea typeface="+mn-ea"/>
                    <a:cs typeface="+mn-ea"/>
                  </a:rPr>
                  <a:t>添加副标题</a:t>
                </a:r>
                <a:endParaRPr lang="en-US" sz="1900" b="1" dirty="0">
                  <a:solidFill>
                    <a:schemeClr val="accent3"/>
                  </a:solidFill>
                  <a:latin typeface="+mn-ea"/>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0016740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slide(fromBottom)">
                                      <p:cBhvr>
                                        <p:cTn id="12" dur="500"/>
                                        <p:tgtEl>
                                          <p:spTgt spid="31"/>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slide(fromBottom)">
                                      <p:cBhvr>
                                        <p:cTn id="21" dur="500"/>
                                        <p:tgtEl>
                                          <p:spTgt spid="73"/>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slide(fromBottom)">
                                      <p:cBhvr>
                                        <p:cTn id="30" dur="500"/>
                                        <p:tgtEl>
                                          <p:spTgt spid="81"/>
                                        </p:tgtEl>
                                      </p:cBhvr>
                                    </p:animEffect>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86"/>
                                        </p:tgtEl>
                                        <p:attrNameLst>
                                          <p:attrName>style.visibility</p:attrName>
                                        </p:attrNameLst>
                                      </p:cBhvr>
                                      <p:to>
                                        <p:strVal val="visible"/>
                                      </p:to>
                                    </p:set>
                                    <p:anim calcmode="lin" valueType="num">
                                      <p:cBhvr>
                                        <p:cTn id="34" dur="500" fill="hold"/>
                                        <p:tgtEl>
                                          <p:spTgt spid="86"/>
                                        </p:tgtEl>
                                        <p:attrNameLst>
                                          <p:attrName>ppt_w</p:attrName>
                                        </p:attrNameLst>
                                      </p:cBhvr>
                                      <p:tavLst>
                                        <p:tav tm="0">
                                          <p:val>
                                            <p:fltVal val="0"/>
                                          </p:val>
                                        </p:tav>
                                        <p:tav tm="100000">
                                          <p:val>
                                            <p:strVal val="#ppt_w"/>
                                          </p:val>
                                        </p:tav>
                                      </p:tavLst>
                                    </p:anim>
                                    <p:anim calcmode="lin" valueType="num">
                                      <p:cBhvr>
                                        <p:cTn id="35" dur="500" fill="hold"/>
                                        <p:tgtEl>
                                          <p:spTgt spid="86"/>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slide(fromBottom)">
                                      <p:cBhvr>
                                        <p:cTn id="39" dur="500"/>
                                        <p:tgtEl>
                                          <p:spTgt spid="89"/>
                                        </p:tgtEl>
                                      </p:cBhvr>
                                    </p:animEffect>
                                  </p:childTnLst>
                                </p:cTn>
                              </p:par>
                            </p:childTnLst>
                          </p:cTn>
                        </p:par>
                        <p:par>
                          <p:cTn id="40" fill="hold">
                            <p:stCondLst>
                              <p:cond delay="4000"/>
                            </p:stCondLst>
                            <p:childTnLst>
                              <p:par>
                                <p:cTn id="41" presetID="18" presetClass="entr" presetSubtype="3"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strips(upRight)">
                                      <p:cBhvr>
                                        <p:cTn id="43" dur="500"/>
                                        <p:tgtEl>
                                          <p:spTgt spid="24"/>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a:spLocks noEditPoints="1"/>
          </p:cNvSpPr>
          <p:nvPr/>
        </p:nvSpPr>
        <p:spPr bwMode="auto">
          <a:xfrm>
            <a:off x="1066588"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5"/>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18" name="Freeform 5"/>
          <p:cNvSpPr>
            <a:spLocks noEditPoints="1"/>
          </p:cNvSpPr>
          <p:nvPr/>
        </p:nvSpPr>
        <p:spPr bwMode="auto">
          <a:xfrm>
            <a:off x="3645386"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4"/>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19" name="Freeform 5"/>
          <p:cNvSpPr>
            <a:spLocks noEditPoints="1"/>
          </p:cNvSpPr>
          <p:nvPr/>
        </p:nvSpPr>
        <p:spPr bwMode="auto">
          <a:xfrm>
            <a:off x="6224184"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3"/>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20" name="Freeform 5"/>
          <p:cNvSpPr>
            <a:spLocks noEditPoints="1"/>
          </p:cNvSpPr>
          <p:nvPr/>
        </p:nvSpPr>
        <p:spPr bwMode="auto">
          <a:xfrm>
            <a:off x="8784429"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2"/>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21" name="圆角矩形 20"/>
          <p:cNvSpPr/>
          <p:nvPr/>
        </p:nvSpPr>
        <p:spPr>
          <a:xfrm>
            <a:off x="2473755"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2" name="圆角矩形 21"/>
          <p:cNvSpPr/>
          <p:nvPr/>
        </p:nvSpPr>
        <p:spPr>
          <a:xfrm>
            <a:off x="7627622"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3" name="圆角矩形 22"/>
          <p:cNvSpPr/>
          <p:nvPr/>
        </p:nvSpPr>
        <p:spPr>
          <a:xfrm>
            <a:off x="5050688"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4" name="下箭头 23"/>
          <p:cNvSpPr/>
          <p:nvPr/>
        </p:nvSpPr>
        <p:spPr>
          <a:xfrm>
            <a:off x="3398450"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5" name="下箭头 24"/>
          <p:cNvSpPr/>
          <p:nvPr/>
        </p:nvSpPr>
        <p:spPr>
          <a:xfrm>
            <a:off x="5975381"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6" name="下箭头 25"/>
          <p:cNvSpPr/>
          <p:nvPr/>
        </p:nvSpPr>
        <p:spPr>
          <a:xfrm>
            <a:off x="8552317"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7" name="矩形 26"/>
          <p:cNvSpPr/>
          <p:nvPr/>
        </p:nvSpPr>
        <p:spPr>
          <a:xfrm>
            <a:off x="1185291"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5"/>
                </a:solidFill>
                <a:latin typeface="+mn-ea"/>
                <a:ea typeface="+mn-ea"/>
                <a:cs typeface="+mn-ea"/>
              </a:rPr>
              <a:t>在此输入标题</a:t>
            </a:r>
            <a:endParaRPr lang="en-US" altLang="zh-CN" sz="1300" dirty="0">
              <a:solidFill>
                <a:schemeClr val="accent5"/>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8" name="矩形 27"/>
          <p:cNvSpPr/>
          <p:nvPr/>
        </p:nvSpPr>
        <p:spPr>
          <a:xfrm>
            <a:off x="3762221"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4"/>
                </a:solidFill>
                <a:latin typeface="+mn-ea"/>
                <a:ea typeface="+mn-ea"/>
                <a:cs typeface="+mn-ea"/>
              </a:rPr>
              <a:t>在此输入标题</a:t>
            </a:r>
            <a:endParaRPr lang="en-US" altLang="zh-CN" sz="1300" dirty="0">
              <a:solidFill>
                <a:schemeClr val="accent4"/>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9" name="矩形 28"/>
          <p:cNvSpPr/>
          <p:nvPr/>
        </p:nvSpPr>
        <p:spPr>
          <a:xfrm>
            <a:off x="6339153"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3"/>
                </a:solidFill>
                <a:latin typeface="+mn-ea"/>
                <a:ea typeface="+mn-ea"/>
                <a:cs typeface="+mn-ea"/>
              </a:rPr>
              <a:t>在此输入标题</a:t>
            </a:r>
            <a:endParaRPr lang="en-US" altLang="zh-CN" sz="1300" dirty="0">
              <a:solidFill>
                <a:schemeClr val="accent3"/>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0" name="矩形 29"/>
          <p:cNvSpPr/>
          <p:nvPr/>
        </p:nvSpPr>
        <p:spPr>
          <a:xfrm>
            <a:off x="8916085"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2"/>
                </a:solidFill>
                <a:latin typeface="+mn-ea"/>
                <a:ea typeface="+mn-ea"/>
                <a:cs typeface="+mn-ea"/>
              </a:rPr>
              <a:t>在此输入标题</a:t>
            </a:r>
            <a:endParaRPr lang="en-US" altLang="zh-CN" sz="1300" dirty="0">
              <a:solidFill>
                <a:schemeClr val="accent2"/>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1" name="矩形 30"/>
          <p:cNvSpPr/>
          <p:nvPr/>
        </p:nvSpPr>
        <p:spPr>
          <a:xfrm>
            <a:off x="2476331"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2" name="矩形 31"/>
          <p:cNvSpPr/>
          <p:nvPr/>
        </p:nvSpPr>
        <p:spPr>
          <a:xfrm>
            <a:off x="5049316"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3" name="矩形 32"/>
          <p:cNvSpPr/>
          <p:nvPr/>
        </p:nvSpPr>
        <p:spPr>
          <a:xfrm>
            <a:off x="7631388"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564884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00" fill="hold"/>
                                        <p:tgtEl>
                                          <p:spTgt spid="17"/>
                                        </p:tgtEl>
                                        <p:attrNameLst>
                                          <p:attrName>ppt_w</p:attrName>
                                        </p:attrNameLst>
                                      </p:cBhvr>
                                      <p:tavLst>
                                        <p:tav tm="0">
                                          <p:val>
                                            <p:fltVal val="0"/>
                                          </p:val>
                                        </p:tav>
                                        <p:tav tm="100000">
                                          <p:val>
                                            <p:strVal val="#ppt_w"/>
                                          </p:val>
                                        </p:tav>
                                      </p:tavLst>
                                    </p:anim>
                                    <p:anim calcmode="lin" valueType="num">
                                      <p:cBhvr>
                                        <p:cTn id="8" dur="300" fill="hold"/>
                                        <p:tgtEl>
                                          <p:spTgt spid="17"/>
                                        </p:tgtEl>
                                        <p:attrNameLst>
                                          <p:attrName>ppt_h</p:attrName>
                                        </p:attrNameLst>
                                      </p:cBhvr>
                                      <p:tavLst>
                                        <p:tav tm="0">
                                          <p:val>
                                            <p:fltVal val="0"/>
                                          </p:val>
                                        </p:tav>
                                        <p:tav tm="100000">
                                          <p:val>
                                            <p:strVal val="#ppt_h"/>
                                          </p:val>
                                        </p:tav>
                                      </p:tavLst>
                                    </p:anim>
                                    <p:animEffect transition="in" filter="fade">
                                      <p:cBhvr>
                                        <p:cTn id="9" dur="300"/>
                                        <p:tgtEl>
                                          <p:spTgt spid="17"/>
                                        </p:tgtEl>
                                      </p:cBhvr>
                                    </p:animEffect>
                                  </p:childTnLst>
                                </p:cTn>
                              </p:par>
                            </p:childTnLst>
                          </p:cTn>
                        </p:par>
                        <p:par>
                          <p:cTn id="10" fill="hold">
                            <p:stCondLst>
                              <p:cond delay="300"/>
                            </p:stCondLst>
                            <p:childTnLst>
                              <p:par>
                                <p:cTn id="11" presetID="47"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300"/>
                                        <p:tgtEl>
                                          <p:spTgt spid="27"/>
                                        </p:tgtEl>
                                      </p:cBhvr>
                                    </p:animEffect>
                                    <p:anim calcmode="lin" valueType="num">
                                      <p:cBhvr>
                                        <p:cTn id="14" dur="300" fill="hold"/>
                                        <p:tgtEl>
                                          <p:spTgt spid="27"/>
                                        </p:tgtEl>
                                        <p:attrNameLst>
                                          <p:attrName>ppt_x</p:attrName>
                                        </p:attrNameLst>
                                      </p:cBhvr>
                                      <p:tavLst>
                                        <p:tav tm="0">
                                          <p:val>
                                            <p:strVal val="#ppt_x"/>
                                          </p:val>
                                        </p:tav>
                                        <p:tav tm="100000">
                                          <p:val>
                                            <p:strVal val="#ppt_x"/>
                                          </p:val>
                                        </p:tav>
                                      </p:tavLst>
                                    </p:anim>
                                    <p:anim calcmode="lin" valueType="num">
                                      <p:cBhvr>
                                        <p:cTn id="15" dur="300" fill="hold"/>
                                        <p:tgtEl>
                                          <p:spTgt spid="27"/>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300" fill="hold"/>
                                        <p:tgtEl>
                                          <p:spTgt spid="18"/>
                                        </p:tgtEl>
                                        <p:attrNameLst>
                                          <p:attrName>ppt_w</p:attrName>
                                        </p:attrNameLst>
                                      </p:cBhvr>
                                      <p:tavLst>
                                        <p:tav tm="0">
                                          <p:val>
                                            <p:fltVal val="0"/>
                                          </p:val>
                                        </p:tav>
                                        <p:tav tm="100000">
                                          <p:val>
                                            <p:strVal val="#ppt_w"/>
                                          </p:val>
                                        </p:tav>
                                      </p:tavLst>
                                    </p:anim>
                                    <p:anim calcmode="lin" valueType="num">
                                      <p:cBhvr>
                                        <p:cTn id="20" dur="300" fill="hold"/>
                                        <p:tgtEl>
                                          <p:spTgt spid="18"/>
                                        </p:tgtEl>
                                        <p:attrNameLst>
                                          <p:attrName>ppt_h</p:attrName>
                                        </p:attrNameLst>
                                      </p:cBhvr>
                                      <p:tavLst>
                                        <p:tav tm="0">
                                          <p:val>
                                            <p:fltVal val="0"/>
                                          </p:val>
                                        </p:tav>
                                        <p:tav tm="100000">
                                          <p:val>
                                            <p:strVal val="#ppt_h"/>
                                          </p:val>
                                        </p:tav>
                                      </p:tavLst>
                                    </p:anim>
                                    <p:animEffect transition="in" filter="fade">
                                      <p:cBhvr>
                                        <p:cTn id="21" dur="300"/>
                                        <p:tgtEl>
                                          <p:spTgt spid="18"/>
                                        </p:tgtEl>
                                      </p:cBhvr>
                                    </p:animEffect>
                                  </p:childTnLst>
                                </p:cTn>
                              </p:par>
                            </p:childTnLst>
                          </p:cTn>
                        </p:par>
                        <p:par>
                          <p:cTn id="22" fill="hold">
                            <p:stCondLst>
                              <p:cond delay="900"/>
                            </p:stCondLst>
                            <p:childTnLst>
                              <p:par>
                                <p:cTn id="23" presetID="4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300"/>
                                        <p:tgtEl>
                                          <p:spTgt spid="28"/>
                                        </p:tgtEl>
                                      </p:cBhvr>
                                    </p:animEffect>
                                    <p:anim calcmode="lin" valueType="num">
                                      <p:cBhvr>
                                        <p:cTn id="26" dur="300" fill="hold"/>
                                        <p:tgtEl>
                                          <p:spTgt spid="28"/>
                                        </p:tgtEl>
                                        <p:attrNameLst>
                                          <p:attrName>ppt_x</p:attrName>
                                        </p:attrNameLst>
                                      </p:cBhvr>
                                      <p:tavLst>
                                        <p:tav tm="0">
                                          <p:val>
                                            <p:strVal val="#ppt_x"/>
                                          </p:val>
                                        </p:tav>
                                        <p:tav tm="100000">
                                          <p:val>
                                            <p:strVal val="#ppt_x"/>
                                          </p:val>
                                        </p:tav>
                                      </p:tavLst>
                                    </p:anim>
                                    <p:anim calcmode="lin" valueType="num">
                                      <p:cBhvr>
                                        <p:cTn id="27" dur="3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300" fill="hold"/>
                                        <p:tgtEl>
                                          <p:spTgt spid="19"/>
                                        </p:tgtEl>
                                        <p:attrNameLst>
                                          <p:attrName>ppt_w</p:attrName>
                                        </p:attrNameLst>
                                      </p:cBhvr>
                                      <p:tavLst>
                                        <p:tav tm="0">
                                          <p:val>
                                            <p:fltVal val="0"/>
                                          </p:val>
                                        </p:tav>
                                        <p:tav tm="100000">
                                          <p:val>
                                            <p:strVal val="#ppt_w"/>
                                          </p:val>
                                        </p:tav>
                                      </p:tavLst>
                                    </p:anim>
                                    <p:anim calcmode="lin" valueType="num">
                                      <p:cBhvr>
                                        <p:cTn id="32" dur="300" fill="hold"/>
                                        <p:tgtEl>
                                          <p:spTgt spid="19"/>
                                        </p:tgtEl>
                                        <p:attrNameLst>
                                          <p:attrName>ppt_h</p:attrName>
                                        </p:attrNameLst>
                                      </p:cBhvr>
                                      <p:tavLst>
                                        <p:tav tm="0">
                                          <p:val>
                                            <p:fltVal val="0"/>
                                          </p:val>
                                        </p:tav>
                                        <p:tav tm="100000">
                                          <p:val>
                                            <p:strVal val="#ppt_h"/>
                                          </p:val>
                                        </p:tav>
                                      </p:tavLst>
                                    </p:anim>
                                    <p:animEffect transition="in" filter="fade">
                                      <p:cBhvr>
                                        <p:cTn id="33" dur="300"/>
                                        <p:tgtEl>
                                          <p:spTgt spid="19"/>
                                        </p:tgtEl>
                                      </p:cBhvr>
                                    </p:animEffect>
                                  </p:childTnLst>
                                </p:cTn>
                              </p:par>
                            </p:childTnLst>
                          </p:cTn>
                        </p:par>
                        <p:par>
                          <p:cTn id="34" fill="hold">
                            <p:stCondLst>
                              <p:cond delay="1500"/>
                            </p:stCondLst>
                            <p:childTnLst>
                              <p:par>
                                <p:cTn id="35" presetID="47"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300"/>
                                        <p:tgtEl>
                                          <p:spTgt spid="29"/>
                                        </p:tgtEl>
                                      </p:cBhvr>
                                    </p:animEffect>
                                    <p:anim calcmode="lin" valueType="num">
                                      <p:cBhvr>
                                        <p:cTn id="38" dur="300" fill="hold"/>
                                        <p:tgtEl>
                                          <p:spTgt spid="29"/>
                                        </p:tgtEl>
                                        <p:attrNameLst>
                                          <p:attrName>ppt_x</p:attrName>
                                        </p:attrNameLst>
                                      </p:cBhvr>
                                      <p:tavLst>
                                        <p:tav tm="0">
                                          <p:val>
                                            <p:strVal val="#ppt_x"/>
                                          </p:val>
                                        </p:tav>
                                        <p:tav tm="100000">
                                          <p:val>
                                            <p:strVal val="#ppt_x"/>
                                          </p:val>
                                        </p:tav>
                                      </p:tavLst>
                                    </p:anim>
                                    <p:anim calcmode="lin" valueType="num">
                                      <p:cBhvr>
                                        <p:cTn id="39" dur="300" fill="hold"/>
                                        <p:tgtEl>
                                          <p:spTgt spid="29"/>
                                        </p:tgtEl>
                                        <p:attrNameLst>
                                          <p:attrName>ppt_y</p:attrName>
                                        </p:attrNameLst>
                                      </p:cBhvr>
                                      <p:tavLst>
                                        <p:tav tm="0">
                                          <p:val>
                                            <p:strVal val="#ppt_y-.1"/>
                                          </p:val>
                                        </p:tav>
                                        <p:tav tm="100000">
                                          <p:val>
                                            <p:strVal val="#ppt_y"/>
                                          </p:val>
                                        </p:tav>
                                      </p:tavLst>
                                    </p:anim>
                                  </p:childTnLst>
                                </p:cTn>
                              </p:par>
                            </p:childTnLst>
                          </p:cTn>
                        </p:par>
                        <p:par>
                          <p:cTn id="40" fill="hold">
                            <p:stCondLst>
                              <p:cond delay="18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300" fill="hold"/>
                                        <p:tgtEl>
                                          <p:spTgt spid="20"/>
                                        </p:tgtEl>
                                        <p:attrNameLst>
                                          <p:attrName>ppt_w</p:attrName>
                                        </p:attrNameLst>
                                      </p:cBhvr>
                                      <p:tavLst>
                                        <p:tav tm="0">
                                          <p:val>
                                            <p:fltVal val="0"/>
                                          </p:val>
                                        </p:tav>
                                        <p:tav tm="100000">
                                          <p:val>
                                            <p:strVal val="#ppt_w"/>
                                          </p:val>
                                        </p:tav>
                                      </p:tavLst>
                                    </p:anim>
                                    <p:anim calcmode="lin" valueType="num">
                                      <p:cBhvr>
                                        <p:cTn id="44" dur="300" fill="hold"/>
                                        <p:tgtEl>
                                          <p:spTgt spid="20"/>
                                        </p:tgtEl>
                                        <p:attrNameLst>
                                          <p:attrName>ppt_h</p:attrName>
                                        </p:attrNameLst>
                                      </p:cBhvr>
                                      <p:tavLst>
                                        <p:tav tm="0">
                                          <p:val>
                                            <p:fltVal val="0"/>
                                          </p:val>
                                        </p:tav>
                                        <p:tav tm="100000">
                                          <p:val>
                                            <p:strVal val="#ppt_h"/>
                                          </p:val>
                                        </p:tav>
                                      </p:tavLst>
                                    </p:anim>
                                    <p:animEffect transition="in" filter="fade">
                                      <p:cBhvr>
                                        <p:cTn id="45" dur="300"/>
                                        <p:tgtEl>
                                          <p:spTgt spid="20"/>
                                        </p:tgtEl>
                                      </p:cBhvr>
                                    </p:animEffect>
                                  </p:childTnLst>
                                </p:cTn>
                              </p:par>
                            </p:childTnLst>
                          </p:cTn>
                        </p:par>
                        <p:par>
                          <p:cTn id="46" fill="hold">
                            <p:stCondLst>
                              <p:cond delay="2100"/>
                            </p:stCondLst>
                            <p:childTnLst>
                              <p:par>
                                <p:cTn id="47" presetID="47"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300"/>
                                        <p:tgtEl>
                                          <p:spTgt spid="30"/>
                                        </p:tgtEl>
                                      </p:cBhvr>
                                    </p:animEffect>
                                    <p:anim calcmode="lin" valueType="num">
                                      <p:cBhvr>
                                        <p:cTn id="50" dur="300" fill="hold"/>
                                        <p:tgtEl>
                                          <p:spTgt spid="30"/>
                                        </p:tgtEl>
                                        <p:attrNameLst>
                                          <p:attrName>ppt_x</p:attrName>
                                        </p:attrNameLst>
                                      </p:cBhvr>
                                      <p:tavLst>
                                        <p:tav tm="0">
                                          <p:val>
                                            <p:strVal val="#ppt_x"/>
                                          </p:val>
                                        </p:tav>
                                        <p:tav tm="100000">
                                          <p:val>
                                            <p:strVal val="#ppt_x"/>
                                          </p:val>
                                        </p:tav>
                                      </p:tavLst>
                                    </p:anim>
                                    <p:anim calcmode="lin" valueType="num">
                                      <p:cBhvr>
                                        <p:cTn id="51" dur="300" fill="hold"/>
                                        <p:tgtEl>
                                          <p:spTgt spid="30"/>
                                        </p:tgtEl>
                                        <p:attrNameLst>
                                          <p:attrName>ppt_y</p:attrName>
                                        </p:attrNameLst>
                                      </p:cBhvr>
                                      <p:tavLst>
                                        <p:tav tm="0">
                                          <p:val>
                                            <p:strVal val="#ppt_y-.1"/>
                                          </p:val>
                                        </p:tav>
                                        <p:tav tm="100000">
                                          <p:val>
                                            <p:strVal val="#ppt_y"/>
                                          </p:val>
                                        </p:tav>
                                      </p:tavLst>
                                    </p:anim>
                                  </p:childTnLst>
                                </p:cTn>
                              </p:par>
                            </p:childTnLst>
                          </p:cTn>
                        </p:par>
                        <p:par>
                          <p:cTn id="52" fill="hold">
                            <p:stCondLst>
                              <p:cond delay="24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300" fill="hold"/>
                                        <p:tgtEl>
                                          <p:spTgt spid="21"/>
                                        </p:tgtEl>
                                        <p:attrNameLst>
                                          <p:attrName>ppt_w</p:attrName>
                                        </p:attrNameLst>
                                      </p:cBhvr>
                                      <p:tavLst>
                                        <p:tav tm="0">
                                          <p:val>
                                            <p:fltVal val="0"/>
                                          </p:val>
                                        </p:tav>
                                        <p:tav tm="100000">
                                          <p:val>
                                            <p:strVal val="#ppt_w"/>
                                          </p:val>
                                        </p:tav>
                                      </p:tavLst>
                                    </p:anim>
                                    <p:anim calcmode="lin" valueType="num">
                                      <p:cBhvr>
                                        <p:cTn id="56" dur="300" fill="hold"/>
                                        <p:tgtEl>
                                          <p:spTgt spid="21"/>
                                        </p:tgtEl>
                                        <p:attrNameLst>
                                          <p:attrName>ppt_h</p:attrName>
                                        </p:attrNameLst>
                                      </p:cBhvr>
                                      <p:tavLst>
                                        <p:tav tm="0">
                                          <p:val>
                                            <p:fltVal val="0"/>
                                          </p:val>
                                        </p:tav>
                                        <p:tav tm="100000">
                                          <p:val>
                                            <p:strVal val="#ppt_h"/>
                                          </p:val>
                                        </p:tav>
                                      </p:tavLst>
                                    </p:anim>
                                    <p:animEffect transition="in" filter="fade">
                                      <p:cBhvr>
                                        <p:cTn id="57" dur="300"/>
                                        <p:tgtEl>
                                          <p:spTgt spid="21"/>
                                        </p:tgtEl>
                                      </p:cBhvr>
                                    </p:animEffect>
                                  </p:childTnLst>
                                </p:cTn>
                              </p:par>
                            </p:childTnLst>
                          </p:cTn>
                        </p:par>
                        <p:par>
                          <p:cTn id="58" fill="hold">
                            <p:stCondLst>
                              <p:cond delay="2700"/>
                            </p:stCondLst>
                            <p:childTnLst>
                              <p:par>
                                <p:cTn id="59" presetID="22" presetClass="entr" presetSubtype="1"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up)">
                                      <p:cBhvr>
                                        <p:cTn id="61" dur="300"/>
                                        <p:tgtEl>
                                          <p:spTgt spid="24"/>
                                        </p:tgtEl>
                                      </p:cBhvr>
                                    </p:animEffect>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300"/>
                                        <p:tgtEl>
                                          <p:spTgt spid="31"/>
                                        </p:tgtEl>
                                      </p:cBhvr>
                                    </p:animEffect>
                                    <p:anim calcmode="lin" valueType="num">
                                      <p:cBhvr>
                                        <p:cTn id="66" dur="300" fill="hold"/>
                                        <p:tgtEl>
                                          <p:spTgt spid="31"/>
                                        </p:tgtEl>
                                        <p:attrNameLst>
                                          <p:attrName>ppt_x</p:attrName>
                                        </p:attrNameLst>
                                      </p:cBhvr>
                                      <p:tavLst>
                                        <p:tav tm="0">
                                          <p:val>
                                            <p:strVal val="#ppt_x"/>
                                          </p:val>
                                        </p:tav>
                                        <p:tav tm="100000">
                                          <p:val>
                                            <p:strVal val="#ppt_x"/>
                                          </p:val>
                                        </p:tav>
                                      </p:tavLst>
                                    </p:anim>
                                    <p:anim calcmode="lin" valueType="num">
                                      <p:cBhvr>
                                        <p:cTn id="67" dur="300" fill="hold"/>
                                        <p:tgtEl>
                                          <p:spTgt spid="31"/>
                                        </p:tgtEl>
                                        <p:attrNameLst>
                                          <p:attrName>ppt_y</p:attrName>
                                        </p:attrNameLst>
                                      </p:cBhvr>
                                      <p:tavLst>
                                        <p:tav tm="0">
                                          <p:val>
                                            <p:strVal val="#ppt_y+.1"/>
                                          </p:val>
                                        </p:tav>
                                        <p:tav tm="100000">
                                          <p:val>
                                            <p:strVal val="#ppt_y"/>
                                          </p:val>
                                        </p:tav>
                                      </p:tavLst>
                                    </p:anim>
                                  </p:childTnLst>
                                </p:cTn>
                              </p:par>
                            </p:childTnLst>
                          </p:cTn>
                        </p:par>
                        <p:par>
                          <p:cTn id="68" fill="hold">
                            <p:stCondLst>
                              <p:cond delay="33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300" fill="hold"/>
                                        <p:tgtEl>
                                          <p:spTgt spid="23"/>
                                        </p:tgtEl>
                                        <p:attrNameLst>
                                          <p:attrName>ppt_w</p:attrName>
                                        </p:attrNameLst>
                                      </p:cBhvr>
                                      <p:tavLst>
                                        <p:tav tm="0">
                                          <p:val>
                                            <p:fltVal val="0"/>
                                          </p:val>
                                        </p:tav>
                                        <p:tav tm="100000">
                                          <p:val>
                                            <p:strVal val="#ppt_w"/>
                                          </p:val>
                                        </p:tav>
                                      </p:tavLst>
                                    </p:anim>
                                    <p:anim calcmode="lin" valueType="num">
                                      <p:cBhvr>
                                        <p:cTn id="72" dur="300" fill="hold"/>
                                        <p:tgtEl>
                                          <p:spTgt spid="23"/>
                                        </p:tgtEl>
                                        <p:attrNameLst>
                                          <p:attrName>ppt_h</p:attrName>
                                        </p:attrNameLst>
                                      </p:cBhvr>
                                      <p:tavLst>
                                        <p:tav tm="0">
                                          <p:val>
                                            <p:fltVal val="0"/>
                                          </p:val>
                                        </p:tav>
                                        <p:tav tm="100000">
                                          <p:val>
                                            <p:strVal val="#ppt_h"/>
                                          </p:val>
                                        </p:tav>
                                      </p:tavLst>
                                    </p:anim>
                                    <p:animEffect transition="in" filter="fade">
                                      <p:cBhvr>
                                        <p:cTn id="73" dur="300"/>
                                        <p:tgtEl>
                                          <p:spTgt spid="23"/>
                                        </p:tgtEl>
                                      </p:cBhvr>
                                    </p:animEffect>
                                  </p:childTnLst>
                                </p:cTn>
                              </p:par>
                            </p:childTnLst>
                          </p:cTn>
                        </p:par>
                        <p:par>
                          <p:cTn id="74" fill="hold">
                            <p:stCondLst>
                              <p:cond delay="3600"/>
                            </p:stCondLst>
                            <p:childTnLst>
                              <p:par>
                                <p:cTn id="75" presetID="22" presetClass="entr" presetSubtype="1"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up)">
                                      <p:cBhvr>
                                        <p:cTn id="77" dur="300"/>
                                        <p:tgtEl>
                                          <p:spTgt spid="25"/>
                                        </p:tgtEl>
                                      </p:cBhvr>
                                    </p:animEffect>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300"/>
                                        <p:tgtEl>
                                          <p:spTgt spid="32"/>
                                        </p:tgtEl>
                                      </p:cBhvr>
                                    </p:animEffect>
                                    <p:anim calcmode="lin" valueType="num">
                                      <p:cBhvr>
                                        <p:cTn id="82" dur="300" fill="hold"/>
                                        <p:tgtEl>
                                          <p:spTgt spid="32"/>
                                        </p:tgtEl>
                                        <p:attrNameLst>
                                          <p:attrName>ppt_x</p:attrName>
                                        </p:attrNameLst>
                                      </p:cBhvr>
                                      <p:tavLst>
                                        <p:tav tm="0">
                                          <p:val>
                                            <p:strVal val="#ppt_x"/>
                                          </p:val>
                                        </p:tav>
                                        <p:tav tm="100000">
                                          <p:val>
                                            <p:strVal val="#ppt_x"/>
                                          </p:val>
                                        </p:tav>
                                      </p:tavLst>
                                    </p:anim>
                                    <p:anim calcmode="lin" valueType="num">
                                      <p:cBhvr>
                                        <p:cTn id="83" dur="300" fill="hold"/>
                                        <p:tgtEl>
                                          <p:spTgt spid="32"/>
                                        </p:tgtEl>
                                        <p:attrNameLst>
                                          <p:attrName>ppt_y</p:attrName>
                                        </p:attrNameLst>
                                      </p:cBhvr>
                                      <p:tavLst>
                                        <p:tav tm="0">
                                          <p:val>
                                            <p:strVal val="#ppt_y+.1"/>
                                          </p:val>
                                        </p:tav>
                                        <p:tav tm="100000">
                                          <p:val>
                                            <p:strVal val="#ppt_y"/>
                                          </p:val>
                                        </p:tav>
                                      </p:tavLst>
                                    </p:anim>
                                  </p:childTnLst>
                                </p:cTn>
                              </p:par>
                            </p:childTnLst>
                          </p:cTn>
                        </p:par>
                        <p:par>
                          <p:cTn id="84" fill="hold">
                            <p:stCondLst>
                              <p:cond delay="4200"/>
                            </p:stCondLst>
                            <p:childTnLst>
                              <p:par>
                                <p:cTn id="85" presetID="53" presetClass="entr" presetSubtype="16"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300" fill="hold"/>
                                        <p:tgtEl>
                                          <p:spTgt spid="22"/>
                                        </p:tgtEl>
                                        <p:attrNameLst>
                                          <p:attrName>ppt_w</p:attrName>
                                        </p:attrNameLst>
                                      </p:cBhvr>
                                      <p:tavLst>
                                        <p:tav tm="0">
                                          <p:val>
                                            <p:fltVal val="0"/>
                                          </p:val>
                                        </p:tav>
                                        <p:tav tm="100000">
                                          <p:val>
                                            <p:strVal val="#ppt_w"/>
                                          </p:val>
                                        </p:tav>
                                      </p:tavLst>
                                    </p:anim>
                                    <p:anim calcmode="lin" valueType="num">
                                      <p:cBhvr>
                                        <p:cTn id="88" dur="300" fill="hold"/>
                                        <p:tgtEl>
                                          <p:spTgt spid="22"/>
                                        </p:tgtEl>
                                        <p:attrNameLst>
                                          <p:attrName>ppt_h</p:attrName>
                                        </p:attrNameLst>
                                      </p:cBhvr>
                                      <p:tavLst>
                                        <p:tav tm="0">
                                          <p:val>
                                            <p:fltVal val="0"/>
                                          </p:val>
                                        </p:tav>
                                        <p:tav tm="100000">
                                          <p:val>
                                            <p:strVal val="#ppt_h"/>
                                          </p:val>
                                        </p:tav>
                                      </p:tavLst>
                                    </p:anim>
                                    <p:animEffect transition="in" filter="fade">
                                      <p:cBhvr>
                                        <p:cTn id="89" dur="300"/>
                                        <p:tgtEl>
                                          <p:spTgt spid="22"/>
                                        </p:tgtEl>
                                      </p:cBhvr>
                                    </p:animEffect>
                                  </p:childTnLst>
                                </p:cTn>
                              </p:par>
                            </p:childTnLst>
                          </p:cTn>
                        </p:par>
                        <p:par>
                          <p:cTn id="90" fill="hold">
                            <p:stCondLst>
                              <p:cond delay="4500"/>
                            </p:stCondLst>
                            <p:childTnLst>
                              <p:par>
                                <p:cTn id="91" presetID="22" presetClass="entr" presetSubtype="1"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300"/>
                                        <p:tgtEl>
                                          <p:spTgt spid="26"/>
                                        </p:tgtEl>
                                      </p:cBhvr>
                                    </p:animEffect>
                                  </p:childTnLst>
                                </p:cTn>
                              </p:par>
                            </p:childTnLst>
                          </p:cTn>
                        </p:par>
                        <p:par>
                          <p:cTn id="94" fill="hold">
                            <p:stCondLst>
                              <p:cond delay="4800"/>
                            </p:stCondLst>
                            <p:childTnLst>
                              <p:par>
                                <p:cTn id="95" presetID="42" presetClass="entr" presetSubtype="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300"/>
                                        <p:tgtEl>
                                          <p:spTgt spid="33"/>
                                        </p:tgtEl>
                                      </p:cBhvr>
                                    </p:animEffect>
                                    <p:anim calcmode="lin" valueType="num">
                                      <p:cBhvr>
                                        <p:cTn id="98" dur="300" fill="hold"/>
                                        <p:tgtEl>
                                          <p:spTgt spid="33"/>
                                        </p:tgtEl>
                                        <p:attrNameLst>
                                          <p:attrName>ppt_x</p:attrName>
                                        </p:attrNameLst>
                                      </p:cBhvr>
                                      <p:tavLst>
                                        <p:tav tm="0">
                                          <p:val>
                                            <p:strVal val="#ppt_x"/>
                                          </p:val>
                                        </p:tav>
                                        <p:tav tm="100000">
                                          <p:val>
                                            <p:strVal val="#ppt_x"/>
                                          </p:val>
                                        </p:tav>
                                      </p:tavLst>
                                    </p:anim>
                                    <p:anim calcmode="lin" valueType="num">
                                      <p:cBhvr>
                                        <p:cTn id="99" dur="3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5391792" y="3040451"/>
            <a:ext cx="1408417" cy="1214153"/>
            <a:chOff x="4043843" y="2332916"/>
            <a:chExt cx="1056313" cy="910615"/>
          </a:xfrm>
        </p:grpSpPr>
        <p:sp>
          <p:nvSpPr>
            <p:cNvPr id="84" name="六边形 83"/>
            <p:cNvSpPr/>
            <p:nvPr/>
          </p:nvSpPr>
          <p:spPr>
            <a:xfrm>
              <a:off x="4043843" y="2332916"/>
              <a:ext cx="1056313" cy="910615"/>
            </a:xfrm>
            <a:prstGeom prst="hexagon">
              <a:avLst/>
            </a:prstGeom>
            <a:solidFill>
              <a:schemeClr val="tx2">
                <a:lumMod val="60000"/>
                <a:lumOff val="40000"/>
              </a:schemeClr>
            </a:solid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cs typeface="+mn-ea"/>
              </a:endParaRPr>
            </a:p>
          </p:txBody>
        </p:sp>
        <p:sp>
          <p:nvSpPr>
            <p:cNvPr id="85" name="矩形 84"/>
            <p:cNvSpPr/>
            <p:nvPr/>
          </p:nvSpPr>
          <p:spPr>
            <a:xfrm>
              <a:off x="4256284" y="2541677"/>
              <a:ext cx="638636" cy="440313"/>
            </a:xfrm>
            <a:prstGeom prst="rect">
              <a:avLst/>
            </a:prstGeom>
          </p:spPr>
          <p:txBody>
            <a:bodyPr wrap="none">
              <a:spAutoFit/>
            </a:bodyPr>
            <a:lstStyle/>
            <a:p>
              <a:pPr algn="ctr">
                <a:lnSpc>
                  <a:spcPct val="130000"/>
                </a:lnSpc>
              </a:pPr>
              <a:r>
                <a:rPr lang="zh-CN" altLang="en-US" sz="1300" dirty="0">
                  <a:solidFill>
                    <a:schemeClr val="bg1"/>
                  </a:solidFill>
                  <a:latin typeface="+mn-ea"/>
                  <a:ea typeface="+mn-ea"/>
                  <a:cs typeface="+mn-ea"/>
                </a:rPr>
                <a:t>在此输入</a:t>
              </a:r>
              <a:endParaRPr lang="en-US" altLang="zh-CN" sz="1300" dirty="0">
                <a:solidFill>
                  <a:schemeClr val="bg1"/>
                </a:solidFill>
                <a:latin typeface="+mn-ea"/>
                <a:ea typeface="+mn-ea"/>
                <a:cs typeface="+mn-ea"/>
              </a:endParaRPr>
            </a:p>
            <a:p>
              <a:pPr algn="ctr">
                <a:lnSpc>
                  <a:spcPct val="130000"/>
                </a:lnSpc>
              </a:pPr>
              <a:r>
                <a:rPr lang="zh-CN" altLang="en-US" sz="1300" dirty="0">
                  <a:solidFill>
                    <a:schemeClr val="bg1"/>
                  </a:solidFill>
                  <a:latin typeface="+mn-ea"/>
                  <a:ea typeface="+mn-ea"/>
                  <a:cs typeface="+mn-ea"/>
                </a:rPr>
                <a:t>您的标题</a:t>
              </a:r>
              <a:endParaRPr lang="en-US" altLang="zh-CN" sz="1300" dirty="0">
                <a:solidFill>
                  <a:schemeClr val="bg1"/>
                </a:solidFill>
                <a:latin typeface="+mn-ea"/>
                <a:ea typeface="+mn-ea"/>
                <a:cs typeface="+mn-ea"/>
              </a:endParaRPr>
            </a:p>
          </p:txBody>
        </p:sp>
      </p:grpSp>
      <p:sp>
        <p:nvSpPr>
          <p:cNvPr id="86" name="内容占位符 2"/>
          <p:cNvSpPr txBox="1">
            <a:spLocks/>
          </p:cNvSpPr>
          <p:nvPr/>
        </p:nvSpPr>
        <p:spPr>
          <a:xfrm>
            <a:off x="492369" y="297272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6"/>
                </a:solidFill>
                <a:ea typeface="+mn-ea"/>
                <a:cs typeface="+mn-ea"/>
              </a:rPr>
              <a:t>在此输入您的文字标题</a:t>
            </a:r>
            <a:endParaRPr lang="en-US" altLang="zh-CN" sz="1300" dirty="0">
              <a:solidFill>
                <a:schemeClr val="accent6"/>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7" name="内容占位符 2"/>
          <p:cNvSpPr txBox="1">
            <a:spLocks/>
          </p:cNvSpPr>
          <p:nvPr/>
        </p:nvSpPr>
        <p:spPr>
          <a:xfrm>
            <a:off x="492369" y="138894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1"/>
                </a:solidFill>
                <a:ea typeface="+mn-ea"/>
                <a:cs typeface="+mn-ea"/>
              </a:rPr>
              <a:t>在此输入您的文字标题</a:t>
            </a:r>
            <a:endParaRPr lang="en-US" altLang="zh-CN" sz="1300" dirty="0">
              <a:solidFill>
                <a:schemeClr val="accent1"/>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8" name="内容占位符 2"/>
          <p:cNvSpPr txBox="1">
            <a:spLocks/>
          </p:cNvSpPr>
          <p:nvPr/>
        </p:nvSpPr>
        <p:spPr>
          <a:xfrm>
            <a:off x="492369" y="455650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ea typeface="+mn-ea"/>
                <a:cs typeface="+mn-ea"/>
              </a:rPr>
              <a:t>在此输入您的文字标题</a:t>
            </a:r>
            <a:endParaRPr lang="en-US" altLang="zh-CN" sz="1300" dirty="0">
              <a:solidFill>
                <a:schemeClr val="accent4"/>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9" name="内容占位符 2"/>
          <p:cNvSpPr txBox="1">
            <a:spLocks/>
          </p:cNvSpPr>
          <p:nvPr/>
        </p:nvSpPr>
        <p:spPr>
          <a:xfrm>
            <a:off x="9337399" y="297272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2"/>
                </a:solidFill>
                <a:ea typeface="+mn-ea"/>
                <a:cs typeface="+mn-ea"/>
              </a:rPr>
              <a:t>在此输入您的文字标题</a:t>
            </a:r>
            <a:endParaRPr lang="en-US" altLang="zh-CN" sz="1300" dirty="0">
              <a:solidFill>
                <a:schemeClr val="accent2"/>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90" name="内容占位符 2"/>
          <p:cNvSpPr txBox="1">
            <a:spLocks/>
          </p:cNvSpPr>
          <p:nvPr/>
        </p:nvSpPr>
        <p:spPr>
          <a:xfrm>
            <a:off x="9337399" y="138894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3"/>
                </a:solidFill>
                <a:ea typeface="+mn-ea"/>
                <a:cs typeface="+mn-ea"/>
              </a:rPr>
              <a:t>在此输入您的文字标题</a:t>
            </a:r>
            <a:endParaRPr lang="en-US" altLang="zh-CN" sz="1300" dirty="0">
              <a:solidFill>
                <a:schemeClr val="accent3"/>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91" name="内容占位符 2"/>
          <p:cNvSpPr txBox="1">
            <a:spLocks/>
          </p:cNvSpPr>
          <p:nvPr/>
        </p:nvSpPr>
        <p:spPr>
          <a:xfrm>
            <a:off x="9337399" y="455650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5"/>
                </a:solidFill>
                <a:ea typeface="+mn-ea"/>
                <a:cs typeface="+mn-ea"/>
              </a:rPr>
              <a:t>在此输入您的文字标题</a:t>
            </a:r>
            <a:endParaRPr lang="en-US" altLang="zh-CN" sz="1300" dirty="0">
              <a:solidFill>
                <a:schemeClr val="accent5"/>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grpSp>
        <p:nvGrpSpPr>
          <p:cNvPr id="92" name="组合 91"/>
          <p:cNvGrpSpPr/>
          <p:nvPr/>
        </p:nvGrpSpPr>
        <p:grpSpPr>
          <a:xfrm>
            <a:off x="3019632" y="3286797"/>
            <a:ext cx="586778" cy="586779"/>
            <a:chOff x="2264724" y="2612926"/>
            <a:chExt cx="440084" cy="440084"/>
          </a:xfrm>
        </p:grpSpPr>
        <p:sp>
          <p:nvSpPr>
            <p:cNvPr id="93" name="椭圆 92"/>
            <p:cNvSpPr/>
            <p:nvPr/>
          </p:nvSpPr>
          <p:spPr>
            <a:xfrm>
              <a:off x="2264724" y="2612926"/>
              <a:ext cx="440084" cy="440084"/>
            </a:xfrm>
            <a:prstGeom prst="ellipse">
              <a:avLst/>
            </a:prstGeom>
            <a:solidFill>
              <a:schemeClr val="accent6"/>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94" name="组合 93"/>
            <p:cNvGrpSpPr/>
            <p:nvPr/>
          </p:nvGrpSpPr>
          <p:grpSpPr>
            <a:xfrm>
              <a:off x="2408813" y="2723236"/>
              <a:ext cx="151907" cy="219466"/>
              <a:chOff x="6689725" y="4826000"/>
              <a:chExt cx="588963" cy="850901"/>
            </a:xfrm>
          </p:grpSpPr>
          <p:sp>
            <p:nvSpPr>
              <p:cNvPr id="95"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6"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98" name="组合 97"/>
          <p:cNvGrpSpPr/>
          <p:nvPr/>
        </p:nvGrpSpPr>
        <p:grpSpPr>
          <a:xfrm>
            <a:off x="8676338" y="3282381"/>
            <a:ext cx="586778" cy="586779"/>
            <a:chOff x="6507253" y="2609613"/>
            <a:chExt cx="440084" cy="440084"/>
          </a:xfrm>
        </p:grpSpPr>
        <p:sp>
          <p:nvSpPr>
            <p:cNvPr id="130" name="椭圆 129"/>
            <p:cNvSpPr/>
            <p:nvPr/>
          </p:nvSpPr>
          <p:spPr>
            <a:xfrm>
              <a:off x="6507253" y="2609613"/>
              <a:ext cx="440084" cy="440084"/>
            </a:xfrm>
            <a:prstGeom prst="ellipse">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31" name="组合 130"/>
            <p:cNvGrpSpPr/>
            <p:nvPr/>
          </p:nvGrpSpPr>
          <p:grpSpPr>
            <a:xfrm>
              <a:off x="6622680" y="2719923"/>
              <a:ext cx="209229" cy="219466"/>
              <a:chOff x="2847975" y="6135688"/>
              <a:chExt cx="811213" cy="850900"/>
            </a:xfrm>
          </p:grpSpPr>
          <p:sp>
            <p:nvSpPr>
              <p:cNvPr id="132"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3"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4"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5" name="组合 134"/>
          <p:cNvGrpSpPr/>
          <p:nvPr/>
        </p:nvGrpSpPr>
        <p:grpSpPr>
          <a:xfrm>
            <a:off x="8676338" y="1700609"/>
            <a:ext cx="586778" cy="586779"/>
            <a:chOff x="6507253" y="1423284"/>
            <a:chExt cx="440084" cy="440084"/>
          </a:xfrm>
        </p:grpSpPr>
        <p:sp>
          <p:nvSpPr>
            <p:cNvPr id="136" name="椭圆 135"/>
            <p:cNvSpPr/>
            <p:nvPr/>
          </p:nvSpPr>
          <p:spPr>
            <a:xfrm>
              <a:off x="6507253" y="1423284"/>
              <a:ext cx="440084" cy="440084"/>
            </a:xfrm>
            <a:prstGeom prst="ellipse">
              <a:avLst/>
            </a:prstGeom>
            <a:solidFill>
              <a:schemeClr val="accent3"/>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37" name="组合 136"/>
            <p:cNvGrpSpPr/>
            <p:nvPr/>
          </p:nvGrpSpPr>
          <p:grpSpPr>
            <a:xfrm>
              <a:off x="6617358" y="1533594"/>
              <a:ext cx="219875" cy="219466"/>
              <a:chOff x="4064000" y="6135688"/>
              <a:chExt cx="852488" cy="850900"/>
            </a:xfrm>
          </p:grpSpPr>
          <p:sp>
            <p:nvSpPr>
              <p:cNvPr id="138"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9"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0"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1"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2"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3"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8"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9" name="组合 148"/>
          <p:cNvGrpSpPr/>
          <p:nvPr/>
        </p:nvGrpSpPr>
        <p:grpSpPr>
          <a:xfrm>
            <a:off x="3019632" y="1700163"/>
            <a:ext cx="586778" cy="586779"/>
            <a:chOff x="2264724" y="1422950"/>
            <a:chExt cx="440084" cy="440084"/>
          </a:xfrm>
        </p:grpSpPr>
        <p:sp>
          <p:nvSpPr>
            <p:cNvPr id="150" name="椭圆 149"/>
            <p:cNvSpPr/>
            <p:nvPr/>
          </p:nvSpPr>
          <p:spPr>
            <a:xfrm>
              <a:off x="2264724" y="1422950"/>
              <a:ext cx="440084" cy="440084"/>
            </a:xfrm>
            <a:prstGeom prst="ellipse">
              <a:avLst/>
            </a:prstGeom>
            <a:solidFill>
              <a:schemeClr val="accent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51" name="组合 150"/>
            <p:cNvGrpSpPr/>
            <p:nvPr/>
          </p:nvGrpSpPr>
          <p:grpSpPr>
            <a:xfrm>
              <a:off x="2374420" y="1533260"/>
              <a:ext cx="220694" cy="219466"/>
              <a:chOff x="4083050" y="4826000"/>
              <a:chExt cx="855663" cy="850900"/>
            </a:xfrm>
          </p:grpSpPr>
          <p:sp>
            <p:nvSpPr>
              <p:cNvPr id="152"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3"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4"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55" name="组合 154"/>
          <p:cNvGrpSpPr/>
          <p:nvPr/>
        </p:nvGrpSpPr>
        <p:grpSpPr>
          <a:xfrm>
            <a:off x="8676338" y="4873433"/>
            <a:ext cx="586778" cy="586779"/>
            <a:chOff x="2264724" y="3802902"/>
            <a:chExt cx="440084" cy="440084"/>
          </a:xfrm>
        </p:grpSpPr>
        <p:sp>
          <p:nvSpPr>
            <p:cNvPr id="156" name="椭圆 155"/>
            <p:cNvSpPr/>
            <p:nvPr/>
          </p:nvSpPr>
          <p:spPr>
            <a:xfrm>
              <a:off x="2264724" y="3802902"/>
              <a:ext cx="440084" cy="440084"/>
            </a:xfrm>
            <a:prstGeom prst="ellipse">
              <a:avLst/>
            </a:prstGeom>
            <a:solidFill>
              <a:schemeClr val="accent5"/>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57" name="组合 156"/>
            <p:cNvGrpSpPr/>
            <p:nvPr/>
          </p:nvGrpSpPr>
          <p:grpSpPr>
            <a:xfrm>
              <a:off x="2373191" y="3913212"/>
              <a:ext cx="223152" cy="219466"/>
              <a:chOff x="5294313" y="6135688"/>
              <a:chExt cx="865188" cy="850900"/>
            </a:xfrm>
          </p:grpSpPr>
          <p:sp>
            <p:nvSpPr>
              <p:cNvPr id="158"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9"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0"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1"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2"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63" name="组合 162"/>
          <p:cNvGrpSpPr/>
          <p:nvPr/>
        </p:nvGrpSpPr>
        <p:grpSpPr>
          <a:xfrm>
            <a:off x="3019632" y="4864153"/>
            <a:ext cx="586778" cy="586779"/>
            <a:chOff x="6507253" y="3795942"/>
            <a:chExt cx="440084" cy="440084"/>
          </a:xfrm>
        </p:grpSpPr>
        <p:sp>
          <p:nvSpPr>
            <p:cNvPr id="164" name="椭圆 163"/>
            <p:cNvSpPr/>
            <p:nvPr/>
          </p:nvSpPr>
          <p:spPr>
            <a:xfrm>
              <a:off x="6507253" y="3795942"/>
              <a:ext cx="440084" cy="440084"/>
            </a:xfrm>
            <a:prstGeom prst="ellipse">
              <a:avLst/>
            </a:prstGeom>
            <a:solidFill>
              <a:schemeClr val="accent4"/>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5" name="组合 164"/>
            <p:cNvGrpSpPr/>
            <p:nvPr/>
          </p:nvGrpSpPr>
          <p:grpSpPr>
            <a:xfrm>
              <a:off x="6657484" y="3906252"/>
              <a:ext cx="139623" cy="219466"/>
              <a:chOff x="6694488" y="6135688"/>
              <a:chExt cx="541338" cy="850900"/>
            </a:xfrm>
          </p:grpSpPr>
          <p:sp>
            <p:nvSpPr>
              <p:cNvPr id="166"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7"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8"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9"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0"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1"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2"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3"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74" name="组合 173"/>
          <p:cNvGrpSpPr/>
          <p:nvPr/>
        </p:nvGrpSpPr>
        <p:grpSpPr>
          <a:xfrm>
            <a:off x="6622638" y="3727730"/>
            <a:ext cx="1408417" cy="1214153"/>
            <a:chOff x="4966978" y="2800749"/>
            <a:chExt cx="1056313" cy="910615"/>
          </a:xfrm>
        </p:grpSpPr>
        <p:sp>
          <p:nvSpPr>
            <p:cNvPr id="175" name="六边形 174"/>
            <p:cNvSpPr/>
            <p:nvPr/>
          </p:nvSpPr>
          <p:spPr>
            <a:xfrm>
              <a:off x="4966978" y="2800749"/>
              <a:ext cx="1056313" cy="910615"/>
            </a:xfrm>
            <a:prstGeom prst="hexagon">
              <a:avLst/>
            </a:prstGeom>
            <a:solidFill>
              <a:schemeClr val="accent6"/>
            </a:solidFill>
            <a:ln w="190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76" name="组合 175"/>
            <p:cNvGrpSpPr/>
            <p:nvPr/>
          </p:nvGrpSpPr>
          <p:grpSpPr>
            <a:xfrm>
              <a:off x="5361071" y="3062371"/>
              <a:ext cx="268126" cy="387370"/>
              <a:chOff x="6689725" y="4826000"/>
              <a:chExt cx="588963" cy="850901"/>
            </a:xfrm>
          </p:grpSpPr>
          <p:sp>
            <p:nvSpPr>
              <p:cNvPr id="177"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8"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9"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80" name="组合 179"/>
          <p:cNvGrpSpPr/>
          <p:nvPr/>
        </p:nvGrpSpPr>
        <p:grpSpPr>
          <a:xfrm>
            <a:off x="5391792" y="1665894"/>
            <a:ext cx="1408417" cy="1214153"/>
            <a:chOff x="4043843" y="1254372"/>
            <a:chExt cx="1056313" cy="910615"/>
          </a:xfrm>
        </p:grpSpPr>
        <p:sp>
          <p:nvSpPr>
            <p:cNvPr id="181" name="六边形 180"/>
            <p:cNvSpPr/>
            <p:nvPr/>
          </p:nvSpPr>
          <p:spPr>
            <a:xfrm>
              <a:off x="4043843" y="1254372"/>
              <a:ext cx="1056313" cy="910615"/>
            </a:xfrm>
            <a:prstGeom prst="hexagon">
              <a:avLst/>
            </a:prstGeom>
            <a:solidFill>
              <a:schemeClr val="accent1"/>
            </a:solid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2" name="组合 181"/>
            <p:cNvGrpSpPr/>
            <p:nvPr/>
          </p:nvGrpSpPr>
          <p:grpSpPr>
            <a:xfrm>
              <a:off x="4408666" y="1547255"/>
              <a:ext cx="326666" cy="324848"/>
              <a:chOff x="4083050" y="4826000"/>
              <a:chExt cx="855663" cy="850900"/>
            </a:xfrm>
          </p:grpSpPr>
          <p:sp>
            <p:nvSpPr>
              <p:cNvPr id="183"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4"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5"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86" name="组合 185"/>
          <p:cNvGrpSpPr/>
          <p:nvPr/>
        </p:nvGrpSpPr>
        <p:grpSpPr>
          <a:xfrm>
            <a:off x="4158944" y="2353173"/>
            <a:ext cx="1408417" cy="1214153"/>
            <a:chOff x="3119207" y="1769831"/>
            <a:chExt cx="1056313" cy="910615"/>
          </a:xfrm>
        </p:grpSpPr>
        <p:sp>
          <p:nvSpPr>
            <p:cNvPr id="187" name="六边形 186"/>
            <p:cNvSpPr/>
            <p:nvPr/>
          </p:nvSpPr>
          <p:spPr>
            <a:xfrm>
              <a:off x="3119207" y="1769831"/>
              <a:ext cx="1056313" cy="910615"/>
            </a:xfrm>
            <a:prstGeom prst="hexagon">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8" name="组合 187"/>
            <p:cNvGrpSpPr/>
            <p:nvPr/>
          </p:nvGrpSpPr>
          <p:grpSpPr>
            <a:xfrm>
              <a:off x="3482211" y="2062714"/>
              <a:ext cx="330304" cy="324848"/>
              <a:chOff x="5294313" y="6135688"/>
              <a:chExt cx="865188" cy="850900"/>
            </a:xfrm>
          </p:grpSpPr>
          <p:sp>
            <p:nvSpPr>
              <p:cNvPr id="189"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0"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1"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2"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3"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94" name="组合 193"/>
          <p:cNvGrpSpPr/>
          <p:nvPr/>
        </p:nvGrpSpPr>
        <p:grpSpPr>
          <a:xfrm>
            <a:off x="5391792" y="4415009"/>
            <a:ext cx="1408417" cy="1214153"/>
            <a:chOff x="4043843" y="3316208"/>
            <a:chExt cx="1056313" cy="910615"/>
          </a:xfrm>
        </p:grpSpPr>
        <p:sp>
          <p:nvSpPr>
            <p:cNvPr id="195" name="六边形 194"/>
            <p:cNvSpPr/>
            <p:nvPr/>
          </p:nvSpPr>
          <p:spPr>
            <a:xfrm>
              <a:off x="4043843" y="3316208"/>
              <a:ext cx="1056313" cy="910615"/>
            </a:xfrm>
            <a:prstGeom prst="hexagon">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96" name="组合 195"/>
            <p:cNvGrpSpPr/>
            <p:nvPr/>
          </p:nvGrpSpPr>
          <p:grpSpPr>
            <a:xfrm>
              <a:off x="4417151" y="3609091"/>
              <a:ext cx="309696" cy="324848"/>
              <a:chOff x="2847975" y="6135688"/>
              <a:chExt cx="811213" cy="850900"/>
            </a:xfrm>
          </p:grpSpPr>
          <p:sp>
            <p:nvSpPr>
              <p:cNvPr id="197"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8"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9"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200" name="组合 199"/>
          <p:cNvGrpSpPr/>
          <p:nvPr/>
        </p:nvGrpSpPr>
        <p:grpSpPr>
          <a:xfrm>
            <a:off x="6622638" y="2353173"/>
            <a:ext cx="1408417" cy="1214153"/>
            <a:chOff x="4966978" y="1769831"/>
            <a:chExt cx="1056313" cy="910615"/>
          </a:xfrm>
        </p:grpSpPr>
        <p:sp>
          <p:nvSpPr>
            <p:cNvPr id="201" name="六边形 200"/>
            <p:cNvSpPr/>
            <p:nvPr/>
          </p:nvSpPr>
          <p:spPr>
            <a:xfrm>
              <a:off x="4966978" y="1769831"/>
              <a:ext cx="1056313" cy="910615"/>
            </a:xfrm>
            <a:prstGeom prst="hexagon">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202" name="组合 201"/>
            <p:cNvGrpSpPr/>
            <p:nvPr/>
          </p:nvGrpSpPr>
          <p:grpSpPr>
            <a:xfrm>
              <a:off x="5332407" y="2062714"/>
              <a:ext cx="325454" cy="324848"/>
              <a:chOff x="4064000" y="6135688"/>
              <a:chExt cx="852488" cy="850900"/>
            </a:xfrm>
          </p:grpSpPr>
          <p:sp>
            <p:nvSpPr>
              <p:cNvPr id="203"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4"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5"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6"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7"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8"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9"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0"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1"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2"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3"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214" name="组合 213"/>
          <p:cNvGrpSpPr/>
          <p:nvPr/>
        </p:nvGrpSpPr>
        <p:grpSpPr>
          <a:xfrm>
            <a:off x="4158944" y="3727730"/>
            <a:ext cx="1408417" cy="1214153"/>
            <a:chOff x="3119207" y="2800749"/>
            <a:chExt cx="1056313" cy="910615"/>
          </a:xfrm>
        </p:grpSpPr>
        <p:sp>
          <p:nvSpPr>
            <p:cNvPr id="215" name="六边形 214"/>
            <p:cNvSpPr/>
            <p:nvPr/>
          </p:nvSpPr>
          <p:spPr>
            <a:xfrm>
              <a:off x="3119207" y="2800749"/>
              <a:ext cx="1056313" cy="910615"/>
            </a:xfrm>
            <a:prstGeom prst="hexagon">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216" name="组合 215"/>
            <p:cNvGrpSpPr/>
            <p:nvPr/>
          </p:nvGrpSpPr>
          <p:grpSpPr>
            <a:xfrm>
              <a:off x="3544030" y="3093632"/>
              <a:ext cx="206667" cy="324848"/>
              <a:chOff x="6694488" y="6135688"/>
              <a:chExt cx="541338" cy="850900"/>
            </a:xfrm>
          </p:grpSpPr>
          <p:sp>
            <p:nvSpPr>
              <p:cNvPr id="217"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8"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9"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0"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1"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2"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3"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4"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35782899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300" fill="hold"/>
                                        <p:tgtEl>
                                          <p:spTgt spid="83"/>
                                        </p:tgtEl>
                                        <p:attrNameLst>
                                          <p:attrName>ppt_w</p:attrName>
                                        </p:attrNameLst>
                                      </p:cBhvr>
                                      <p:tavLst>
                                        <p:tav tm="0">
                                          <p:val>
                                            <p:fltVal val="0"/>
                                          </p:val>
                                        </p:tav>
                                        <p:tav tm="100000">
                                          <p:val>
                                            <p:strVal val="#ppt_w"/>
                                          </p:val>
                                        </p:tav>
                                      </p:tavLst>
                                    </p:anim>
                                    <p:anim calcmode="lin" valueType="num">
                                      <p:cBhvr>
                                        <p:cTn id="8" dur="300" fill="hold"/>
                                        <p:tgtEl>
                                          <p:spTgt spid="83"/>
                                        </p:tgtEl>
                                        <p:attrNameLst>
                                          <p:attrName>ppt_h</p:attrName>
                                        </p:attrNameLst>
                                      </p:cBhvr>
                                      <p:tavLst>
                                        <p:tav tm="0">
                                          <p:val>
                                            <p:fltVal val="0"/>
                                          </p:val>
                                        </p:tav>
                                        <p:tav tm="100000">
                                          <p:val>
                                            <p:strVal val="#ppt_h"/>
                                          </p:val>
                                        </p:tav>
                                      </p:tavLst>
                                    </p:anim>
                                    <p:animEffect transition="in" filter="fade">
                                      <p:cBhvr>
                                        <p:cTn id="9" dur="300"/>
                                        <p:tgtEl>
                                          <p:spTgt spid="83"/>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180"/>
                                        </p:tgtEl>
                                        <p:attrNameLst>
                                          <p:attrName>style.visibility</p:attrName>
                                        </p:attrNameLst>
                                      </p:cBhvr>
                                      <p:to>
                                        <p:strVal val="visible"/>
                                      </p:to>
                                    </p:set>
                                    <p:anim calcmode="lin" valueType="num">
                                      <p:cBhvr>
                                        <p:cTn id="13" dur="300" fill="hold"/>
                                        <p:tgtEl>
                                          <p:spTgt spid="180"/>
                                        </p:tgtEl>
                                        <p:attrNameLst>
                                          <p:attrName>ppt_w</p:attrName>
                                        </p:attrNameLst>
                                      </p:cBhvr>
                                      <p:tavLst>
                                        <p:tav tm="0">
                                          <p:val>
                                            <p:fltVal val="0"/>
                                          </p:val>
                                        </p:tav>
                                        <p:tav tm="100000">
                                          <p:val>
                                            <p:strVal val="#ppt_w"/>
                                          </p:val>
                                        </p:tav>
                                      </p:tavLst>
                                    </p:anim>
                                    <p:anim calcmode="lin" valueType="num">
                                      <p:cBhvr>
                                        <p:cTn id="14" dur="300" fill="hold"/>
                                        <p:tgtEl>
                                          <p:spTgt spid="180"/>
                                        </p:tgtEl>
                                        <p:attrNameLst>
                                          <p:attrName>ppt_h</p:attrName>
                                        </p:attrNameLst>
                                      </p:cBhvr>
                                      <p:tavLst>
                                        <p:tav tm="0">
                                          <p:val>
                                            <p:fltVal val="0"/>
                                          </p:val>
                                        </p:tav>
                                        <p:tav tm="100000">
                                          <p:val>
                                            <p:strVal val="#ppt_h"/>
                                          </p:val>
                                        </p:tav>
                                      </p:tavLst>
                                    </p:anim>
                                    <p:animEffect transition="in" filter="fade">
                                      <p:cBhvr>
                                        <p:cTn id="15" dur="300"/>
                                        <p:tgtEl>
                                          <p:spTgt spid="180"/>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200"/>
                                        </p:tgtEl>
                                        <p:attrNameLst>
                                          <p:attrName>style.visibility</p:attrName>
                                        </p:attrNameLst>
                                      </p:cBhvr>
                                      <p:to>
                                        <p:strVal val="visible"/>
                                      </p:to>
                                    </p:set>
                                    <p:anim calcmode="lin" valueType="num">
                                      <p:cBhvr>
                                        <p:cTn id="19" dur="300" fill="hold"/>
                                        <p:tgtEl>
                                          <p:spTgt spid="200"/>
                                        </p:tgtEl>
                                        <p:attrNameLst>
                                          <p:attrName>ppt_w</p:attrName>
                                        </p:attrNameLst>
                                      </p:cBhvr>
                                      <p:tavLst>
                                        <p:tav tm="0">
                                          <p:val>
                                            <p:fltVal val="0"/>
                                          </p:val>
                                        </p:tav>
                                        <p:tav tm="100000">
                                          <p:val>
                                            <p:strVal val="#ppt_w"/>
                                          </p:val>
                                        </p:tav>
                                      </p:tavLst>
                                    </p:anim>
                                    <p:anim calcmode="lin" valueType="num">
                                      <p:cBhvr>
                                        <p:cTn id="20" dur="300" fill="hold"/>
                                        <p:tgtEl>
                                          <p:spTgt spid="200"/>
                                        </p:tgtEl>
                                        <p:attrNameLst>
                                          <p:attrName>ppt_h</p:attrName>
                                        </p:attrNameLst>
                                      </p:cBhvr>
                                      <p:tavLst>
                                        <p:tav tm="0">
                                          <p:val>
                                            <p:fltVal val="0"/>
                                          </p:val>
                                        </p:tav>
                                        <p:tav tm="100000">
                                          <p:val>
                                            <p:strVal val="#ppt_h"/>
                                          </p:val>
                                        </p:tav>
                                      </p:tavLst>
                                    </p:anim>
                                    <p:animEffect transition="in" filter="fade">
                                      <p:cBhvr>
                                        <p:cTn id="21" dur="300"/>
                                        <p:tgtEl>
                                          <p:spTgt spid="200"/>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74"/>
                                        </p:tgtEl>
                                        <p:attrNameLst>
                                          <p:attrName>style.visibility</p:attrName>
                                        </p:attrNameLst>
                                      </p:cBhvr>
                                      <p:to>
                                        <p:strVal val="visible"/>
                                      </p:to>
                                    </p:set>
                                    <p:anim calcmode="lin" valueType="num">
                                      <p:cBhvr>
                                        <p:cTn id="25" dur="300" fill="hold"/>
                                        <p:tgtEl>
                                          <p:spTgt spid="174"/>
                                        </p:tgtEl>
                                        <p:attrNameLst>
                                          <p:attrName>ppt_w</p:attrName>
                                        </p:attrNameLst>
                                      </p:cBhvr>
                                      <p:tavLst>
                                        <p:tav tm="0">
                                          <p:val>
                                            <p:fltVal val="0"/>
                                          </p:val>
                                        </p:tav>
                                        <p:tav tm="100000">
                                          <p:val>
                                            <p:strVal val="#ppt_w"/>
                                          </p:val>
                                        </p:tav>
                                      </p:tavLst>
                                    </p:anim>
                                    <p:anim calcmode="lin" valueType="num">
                                      <p:cBhvr>
                                        <p:cTn id="26" dur="300" fill="hold"/>
                                        <p:tgtEl>
                                          <p:spTgt spid="174"/>
                                        </p:tgtEl>
                                        <p:attrNameLst>
                                          <p:attrName>ppt_h</p:attrName>
                                        </p:attrNameLst>
                                      </p:cBhvr>
                                      <p:tavLst>
                                        <p:tav tm="0">
                                          <p:val>
                                            <p:fltVal val="0"/>
                                          </p:val>
                                        </p:tav>
                                        <p:tav tm="100000">
                                          <p:val>
                                            <p:strVal val="#ppt_h"/>
                                          </p:val>
                                        </p:tav>
                                      </p:tavLst>
                                    </p:anim>
                                    <p:animEffect transition="in" filter="fade">
                                      <p:cBhvr>
                                        <p:cTn id="27" dur="300"/>
                                        <p:tgtEl>
                                          <p:spTgt spid="174"/>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194"/>
                                        </p:tgtEl>
                                        <p:attrNameLst>
                                          <p:attrName>style.visibility</p:attrName>
                                        </p:attrNameLst>
                                      </p:cBhvr>
                                      <p:to>
                                        <p:strVal val="visible"/>
                                      </p:to>
                                    </p:set>
                                    <p:anim calcmode="lin" valueType="num">
                                      <p:cBhvr>
                                        <p:cTn id="31" dur="300" fill="hold"/>
                                        <p:tgtEl>
                                          <p:spTgt spid="194"/>
                                        </p:tgtEl>
                                        <p:attrNameLst>
                                          <p:attrName>ppt_w</p:attrName>
                                        </p:attrNameLst>
                                      </p:cBhvr>
                                      <p:tavLst>
                                        <p:tav tm="0">
                                          <p:val>
                                            <p:fltVal val="0"/>
                                          </p:val>
                                        </p:tav>
                                        <p:tav tm="100000">
                                          <p:val>
                                            <p:strVal val="#ppt_w"/>
                                          </p:val>
                                        </p:tav>
                                      </p:tavLst>
                                    </p:anim>
                                    <p:anim calcmode="lin" valueType="num">
                                      <p:cBhvr>
                                        <p:cTn id="32" dur="300" fill="hold"/>
                                        <p:tgtEl>
                                          <p:spTgt spid="194"/>
                                        </p:tgtEl>
                                        <p:attrNameLst>
                                          <p:attrName>ppt_h</p:attrName>
                                        </p:attrNameLst>
                                      </p:cBhvr>
                                      <p:tavLst>
                                        <p:tav tm="0">
                                          <p:val>
                                            <p:fltVal val="0"/>
                                          </p:val>
                                        </p:tav>
                                        <p:tav tm="100000">
                                          <p:val>
                                            <p:strVal val="#ppt_h"/>
                                          </p:val>
                                        </p:tav>
                                      </p:tavLst>
                                    </p:anim>
                                    <p:animEffect transition="in" filter="fade">
                                      <p:cBhvr>
                                        <p:cTn id="33" dur="300"/>
                                        <p:tgtEl>
                                          <p:spTgt spid="194"/>
                                        </p:tgtEl>
                                      </p:cBhvr>
                                    </p:animEffect>
                                  </p:childTnLst>
                                </p:cTn>
                              </p:par>
                            </p:childTnLst>
                          </p:cTn>
                        </p:par>
                        <p:par>
                          <p:cTn id="34" fill="hold">
                            <p:stCondLst>
                              <p:cond delay="1500"/>
                            </p:stCondLst>
                            <p:childTnLst>
                              <p:par>
                                <p:cTn id="35" presetID="53" presetClass="entr" presetSubtype="16" fill="hold" nodeType="afterEffect">
                                  <p:stCondLst>
                                    <p:cond delay="0"/>
                                  </p:stCondLst>
                                  <p:childTnLst>
                                    <p:set>
                                      <p:cBhvr>
                                        <p:cTn id="36" dur="1" fill="hold">
                                          <p:stCondLst>
                                            <p:cond delay="0"/>
                                          </p:stCondLst>
                                        </p:cTn>
                                        <p:tgtEl>
                                          <p:spTgt spid="214"/>
                                        </p:tgtEl>
                                        <p:attrNameLst>
                                          <p:attrName>style.visibility</p:attrName>
                                        </p:attrNameLst>
                                      </p:cBhvr>
                                      <p:to>
                                        <p:strVal val="visible"/>
                                      </p:to>
                                    </p:set>
                                    <p:anim calcmode="lin" valueType="num">
                                      <p:cBhvr>
                                        <p:cTn id="37" dur="300" fill="hold"/>
                                        <p:tgtEl>
                                          <p:spTgt spid="214"/>
                                        </p:tgtEl>
                                        <p:attrNameLst>
                                          <p:attrName>ppt_w</p:attrName>
                                        </p:attrNameLst>
                                      </p:cBhvr>
                                      <p:tavLst>
                                        <p:tav tm="0">
                                          <p:val>
                                            <p:fltVal val="0"/>
                                          </p:val>
                                        </p:tav>
                                        <p:tav tm="100000">
                                          <p:val>
                                            <p:strVal val="#ppt_w"/>
                                          </p:val>
                                        </p:tav>
                                      </p:tavLst>
                                    </p:anim>
                                    <p:anim calcmode="lin" valueType="num">
                                      <p:cBhvr>
                                        <p:cTn id="38" dur="300" fill="hold"/>
                                        <p:tgtEl>
                                          <p:spTgt spid="214"/>
                                        </p:tgtEl>
                                        <p:attrNameLst>
                                          <p:attrName>ppt_h</p:attrName>
                                        </p:attrNameLst>
                                      </p:cBhvr>
                                      <p:tavLst>
                                        <p:tav tm="0">
                                          <p:val>
                                            <p:fltVal val="0"/>
                                          </p:val>
                                        </p:tav>
                                        <p:tav tm="100000">
                                          <p:val>
                                            <p:strVal val="#ppt_h"/>
                                          </p:val>
                                        </p:tav>
                                      </p:tavLst>
                                    </p:anim>
                                    <p:animEffect transition="in" filter="fade">
                                      <p:cBhvr>
                                        <p:cTn id="39" dur="300"/>
                                        <p:tgtEl>
                                          <p:spTgt spid="214"/>
                                        </p:tgtEl>
                                      </p:cBhvr>
                                    </p:animEffect>
                                  </p:childTnLst>
                                </p:cTn>
                              </p:par>
                            </p:childTnLst>
                          </p:cTn>
                        </p:par>
                        <p:par>
                          <p:cTn id="40" fill="hold">
                            <p:stCondLst>
                              <p:cond delay="1800"/>
                            </p:stCondLst>
                            <p:childTnLst>
                              <p:par>
                                <p:cTn id="41" presetID="53" presetClass="entr" presetSubtype="16" fill="hold" nodeType="afterEffect">
                                  <p:stCondLst>
                                    <p:cond delay="0"/>
                                  </p:stCondLst>
                                  <p:childTnLst>
                                    <p:set>
                                      <p:cBhvr>
                                        <p:cTn id="42" dur="1" fill="hold">
                                          <p:stCondLst>
                                            <p:cond delay="0"/>
                                          </p:stCondLst>
                                        </p:cTn>
                                        <p:tgtEl>
                                          <p:spTgt spid="186"/>
                                        </p:tgtEl>
                                        <p:attrNameLst>
                                          <p:attrName>style.visibility</p:attrName>
                                        </p:attrNameLst>
                                      </p:cBhvr>
                                      <p:to>
                                        <p:strVal val="visible"/>
                                      </p:to>
                                    </p:set>
                                    <p:anim calcmode="lin" valueType="num">
                                      <p:cBhvr>
                                        <p:cTn id="43" dur="300" fill="hold"/>
                                        <p:tgtEl>
                                          <p:spTgt spid="186"/>
                                        </p:tgtEl>
                                        <p:attrNameLst>
                                          <p:attrName>ppt_w</p:attrName>
                                        </p:attrNameLst>
                                      </p:cBhvr>
                                      <p:tavLst>
                                        <p:tav tm="0">
                                          <p:val>
                                            <p:fltVal val="0"/>
                                          </p:val>
                                        </p:tav>
                                        <p:tav tm="100000">
                                          <p:val>
                                            <p:strVal val="#ppt_w"/>
                                          </p:val>
                                        </p:tav>
                                      </p:tavLst>
                                    </p:anim>
                                    <p:anim calcmode="lin" valueType="num">
                                      <p:cBhvr>
                                        <p:cTn id="44" dur="300" fill="hold"/>
                                        <p:tgtEl>
                                          <p:spTgt spid="186"/>
                                        </p:tgtEl>
                                        <p:attrNameLst>
                                          <p:attrName>ppt_h</p:attrName>
                                        </p:attrNameLst>
                                      </p:cBhvr>
                                      <p:tavLst>
                                        <p:tav tm="0">
                                          <p:val>
                                            <p:fltVal val="0"/>
                                          </p:val>
                                        </p:tav>
                                        <p:tav tm="100000">
                                          <p:val>
                                            <p:strVal val="#ppt_h"/>
                                          </p:val>
                                        </p:tav>
                                      </p:tavLst>
                                    </p:anim>
                                    <p:animEffect transition="in" filter="fade">
                                      <p:cBhvr>
                                        <p:cTn id="45" dur="300"/>
                                        <p:tgtEl>
                                          <p:spTgt spid="186"/>
                                        </p:tgtEl>
                                      </p:cBhvr>
                                    </p:animEffect>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49"/>
                                        </p:tgtEl>
                                        <p:attrNameLst>
                                          <p:attrName>style.visibility</p:attrName>
                                        </p:attrNameLst>
                                      </p:cBhvr>
                                      <p:to>
                                        <p:strVal val="visible"/>
                                      </p:to>
                                    </p:set>
                                    <p:anim calcmode="lin" valueType="num">
                                      <p:cBhvr>
                                        <p:cTn id="49" dur="300" fill="hold"/>
                                        <p:tgtEl>
                                          <p:spTgt spid="149"/>
                                        </p:tgtEl>
                                        <p:attrNameLst>
                                          <p:attrName>ppt_w</p:attrName>
                                        </p:attrNameLst>
                                      </p:cBhvr>
                                      <p:tavLst>
                                        <p:tav tm="0">
                                          <p:val>
                                            <p:fltVal val="0"/>
                                          </p:val>
                                        </p:tav>
                                        <p:tav tm="100000">
                                          <p:val>
                                            <p:strVal val="#ppt_w"/>
                                          </p:val>
                                        </p:tav>
                                      </p:tavLst>
                                    </p:anim>
                                    <p:anim calcmode="lin" valueType="num">
                                      <p:cBhvr>
                                        <p:cTn id="50" dur="300" fill="hold"/>
                                        <p:tgtEl>
                                          <p:spTgt spid="149"/>
                                        </p:tgtEl>
                                        <p:attrNameLst>
                                          <p:attrName>ppt_h</p:attrName>
                                        </p:attrNameLst>
                                      </p:cBhvr>
                                      <p:tavLst>
                                        <p:tav tm="0">
                                          <p:val>
                                            <p:fltVal val="0"/>
                                          </p:val>
                                        </p:tav>
                                        <p:tav tm="100000">
                                          <p:val>
                                            <p:strVal val="#ppt_h"/>
                                          </p:val>
                                        </p:tav>
                                      </p:tavLst>
                                    </p:anim>
                                    <p:animEffect transition="in" filter="fade">
                                      <p:cBhvr>
                                        <p:cTn id="51" dur="300"/>
                                        <p:tgtEl>
                                          <p:spTgt spid="149"/>
                                        </p:tgtEl>
                                      </p:cBhvr>
                                    </p:animEffect>
                                  </p:childTnLst>
                                </p:cTn>
                              </p:par>
                            </p:childTnLst>
                          </p:cTn>
                        </p:par>
                        <p:par>
                          <p:cTn id="52" fill="hold">
                            <p:stCondLst>
                              <p:cond delay="2400"/>
                            </p:stCondLst>
                            <p:childTnLst>
                              <p:par>
                                <p:cTn id="53" presetID="2" presetClass="entr" presetSubtype="8" fill="hold" grpId="0" nodeType="after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300" fill="hold"/>
                                        <p:tgtEl>
                                          <p:spTgt spid="87"/>
                                        </p:tgtEl>
                                        <p:attrNameLst>
                                          <p:attrName>ppt_x</p:attrName>
                                        </p:attrNameLst>
                                      </p:cBhvr>
                                      <p:tavLst>
                                        <p:tav tm="0">
                                          <p:val>
                                            <p:strVal val="0-#ppt_w/2"/>
                                          </p:val>
                                        </p:tav>
                                        <p:tav tm="100000">
                                          <p:val>
                                            <p:strVal val="#ppt_x"/>
                                          </p:val>
                                        </p:tav>
                                      </p:tavLst>
                                    </p:anim>
                                    <p:anim calcmode="lin" valueType="num">
                                      <p:cBhvr additive="base">
                                        <p:cTn id="56" dur="300" fill="hold"/>
                                        <p:tgtEl>
                                          <p:spTgt spid="87"/>
                                        </p:tgtEl>
                                        <p:attrNameLst>
                                          <p:attrName>ppt_y</p:attrName>
                                        </p:attrNameLst>
                                      </p:cBhvr>
                                      <p:tavLst>
                                        <p:tav tm="0">
                                          <p:val>
                                            <p:strVal val="#ppt_y"/>
                                          </p:val>
                                        </p:tav>
                                        <p:tav tm="100000">
                                          <p:val>
                                            <p:strVal val="#ppt_y"/>
                                          </p:val>
                                        </p:tav>
                                      </p:tavLst>
                                    </p:anim>
                                  </p:childTnLst>
                                </p:cTn>
                              </p:par>
                            </p:childTnLst>
                          </p:cTn>
                        </p:par>
                        <p:par>
                          <p:cTn id="57" fill="hold">
                            <p:stCondLst>
                              <p:cond delay="2700"/>
                            </p:stCondLst>
                            <p:childTnLst>
                              <p:par>
                                <p:cTn id="58" presetID="53" presetClass="entr" presetSubtype="16" fill="hold" nodeType="afterEffect">
                                  <p:stCondLst>
                                    <p:cond delay="0"/>
                                  </p:stCondLst>
                                  <p:childTnLst>
                                    <p:set>
                                      <p:cBhvr>
                                        <p:cTn id="59" dur="1" fill="hold">
                                          <p:stCondLst>
                                            <p:cond delay="0"/>
                                          </p:stCondLst>
                                        </p:cTn>
                                        <p:tgtEl>
                                          <p:spTgt spid="135"/>
                                        </p:tgtEl>
                                        <p:attrNameLst>
                                          <p:attrName>style.visibility</p:attrName>
                                        </p:attrNameLst>
                                      </p:cBhvr>
                                      <p:to>
                                        <p:strVal val="visible"/>
                                      </p:to>
                                    </p:set>
                                    <p:anim calcmode="lin" valueType="num">
                                      <p:cBhvr>
                                        <p:cTn id="60" dur="300" fill="hold"/>
                                        <p:tgtEl>
                                          <p:spTgt spid="135"/>
                                        </p:tgtEl>
                                        <p:attrNameLst>
                                          <p:attrName>ppt_w</p:attrName>
                                        </p:attrNameLst>
                                      </p:cBhvr>
                                      <p:tavLst>
                                        <p:tav tm="0">
                                          <p:val>
                                            <p:fltVal val="0"/>
                                          </p:val>
                                        </p:tav>
                                        <p:tav tm="100000">
                                          <p:val>
                                            <p:strVal val="#ppt_w"/>
                                          </p:val>
                                        </p:tav>
                                      </p:tavLst>
                                    </p:anim>
                                    <p:anim calcmode="lin" valueType="num">
                                      <p:cBhvr>
                                        <p:cTn id="61" dur="300" fill="hold"/>
                                        <p:tgtEl>
                                          <p:spTgt spid="135"/>
                                        </p:tgtEl>
                                        <p:attrNameLst>
                                          <p:attrName>ppt_h</p:attrName>
                                        </p:attrNameLst>
                                      </p:cBhvr>
                                      <p:tavLst>
                                        <p:tav tm="0">
                                          <p:val>
                                            <p:fltVal val="0"/>
                                          </p:val>
                                        </p:tav>
                                        <p:tav tm="100000">
                                          <p:val>
                                            <p:strVal val="#ppt_h"/>
                                          </p:val>
                                        </p:tav>
                                      </p:tavLst>
                                    </p:anim>
                                    <p:animEffect transition="in" filter="fade">
                                      <p:cBhvr>
                                        <p:cTn id="62" dur="300"/>
                                        <p:tgtEl>
                                          <p:spTgt spid="135"/>
                                        </p:tgtEl>
                                      </p:cBhvr>
                                    </p:animEffect>
                                  </p:childTnLst>
                                </p:cTn>
                              </p:par>
                            </p:childTnLst>
                          </p:cTn>
                        </p:par>
                        <p:par>
                          <p:cTn id="63" fill="hold">
                            <p:stCondLst>
                              <p:cond delay="3000"/>
                            </p:stCondLst>
                            <p:childTnLst>
                              <p:par>
                                <p:cTn id="64" presetID="2" presetClass="entr" presetSubtype="2" fill="hold" grpId="0" nodeType="afterEffect">
                                  <p:stCondLst>
                                    <p:cond delay="0"/>
                                  </p:stCondLst>
                                  <p:childTnLst>
                                    <p:set>
                                      <p:cBhvr>
                                        <p:cTn id="65" dur="1" fill="hold">
                                          <p:stCondLst>
                                            <p:cond delay="0"/>
                                          </p:stCondLst>
                                        </p:cTn>
                                        <p:tgtEl>
                                          <p:spTgt spid="90"/>
                                        </p:tgtEl>
                                        <p:attrNameLst>
                                          <p:attrName>style.visibility</p:attrName>
                                        </p:attrNameLst>
                                      </p:cBhvr>
                                      <p:to>
                                        <p:strVal val="visible"/>
                                      </p:to>
                                    </p:set>
                                    <p:anim calcmode="lin" valueType="num">
                                      <p:cBhvr additive="base">
                                        <p:cTn id="66" dur="300" fill="hold"/>
                                        <p:tgtEl>
                                          <p:spTgt spid="90"/>
                                        </p:tgtEl>
                                        <p:attrNameLst>
                                          <p:attrName>ppt_x</p:attrName>
                                        </p:attrNameLst>
                                      </p:cBhvr>
                                      <p:tavLst>
                                        <p:tav tm="0">
                                          <p:val>
                                            <p:strVal val="1+#ppt_w/2"/>
                                          </p:val>
                                        </p:tav>
                                        <p:tav tm="100000">
                                          <p:val>
                                            <p:strVal val="#ppt_x"/>
                                          </p:val>
                                        </p:tav>
                                      </p:tavLst>
                                    </p:anim>
                                    <p:anim calcmode="lin" valueType="num">
                                      <p:cBhvr additive="base">
                                        <p:cTn id="67" dur="300" fill="hold"/>
                                        <p:tgtEl>
                                          <p:spTgt spid="90"/>
                                        </p:tgtEl>
                                        <p:attrNameLst>
                                          <p:attrName>ppt_y</p:attrName>
                                        </p:attrNameLst>
                                      </p:cBhvr>
                                      <p:tavLst>
                                        <p:tav tm="0">
                                          <p:val>
                                            <p:strVal val="#ppt_y"/>
                                          </p:val>
                                        </p:tav>
                                        <p:tav tm="100000">
                                          <p:val>
                                            <p:strVal val="#ppt_y"/>
                                          </p:val>
                                        </p:tav>
                                      </p:tavLst>
                                    </p:anim>
                                  </p:childTnLst>
                                </p:cTn>
                              </p:par>
                            </p:childTnLst>
                          </p:cTn>
                        </p:par>
                        <p:par>
                          <p:cTn id="68" fill="hold">
                            <p:stCondLst>
                              <p:cond delay="3300"/>
                            </p:stCondLst>
                            <p:childTnLst>
                              <p:par>
                                <p:cTn id="69" presetID="53" presetClass="entr" presetSubtype="16" fill="hold"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p:cTn id="71" dur="300" fill="hold"/>
                                        <p:tgtEl>
                                          <p:spTgt spid="92"/>
                                        </p:tgtEl>
                                        <p:attrNameLst>
                                          <p:attrName>ppt_w</p:attrName>
                                        </p:attrNameLst>
                                      </p:cBhvr>
                                      <p:tavLst>
                                        <p:tav tm="0">
                                          <p:val>
                                            <p:fltVal val="0"/>
                                          </p:val>
                                        </p:tav>
                                        <p:tav tm="100000">
                                          <p:val>
                                            <p:strVal val="#ppt_w"/>
                                          </p:val>
                                        </p:tav>
                                      </p:tavLst>
                                    </p:anim>
                                    <p:anim calcmode="lin" valueType="num">
                                      <p:cBhvr>
                                        <p:cTn id="72" dur="300" fill="hold"/>
                                        <p:tgtEl>
                                          <p:spTgt spid="92"/>
                                        </p:tgtEl>
                                        <p:attrNameLst>
                                          <p:attrName>ppt_h</p:attrName>
                                        </p:attrNameLst>
                                      </p:cBhvr>
                                      <p:tavLst>
                                        <p:tav tm="0">
                                          <p:val>
                                            <p:fltVal val="0"/>
                                          </p:val>
                                        </p:tav>
                                        <p:tav tm="100000">
                                          <p:val>
                                            <p:strVal val="#ppt_h"/>
                                          </p:val>
                                        </p:tav>
                                      </p:tavLst>
                                    </p:anim>
                                    <p:animEffect transition="in" filter="fade">
                                      <p:cBhvr>
                                        <p:cTn id="73" dur="300"/>
                                        <p:tgtEl>
                                          <p:spTgt spid="92"/>
                                        </p:tgtEl>
                                      </p:cBhvr>
                                    </p:animEffect>
                                  </p:childTnLst>
                                </p:cTn>
                              </p:par>
                            </p:childTnLst>
                          </p:cTn>
                        </p:par>
                        <p:par>
                          <p:cTn id="74" fill="hold">
                            <p:stCondLst>
                              <p:cond delay="3600"/>
                            </p:stCondLst>
                            <p:childTnLst>
                              <p:par>
                                <p:cTn id="75" presetID="2" presetClass="entr" presetSubtype="8"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 calcmode="lin" valueType="num">
                                      <p:cBhvr additive="base">
                                        <p:cTn id="77" dur="300" fill="hold"/>
                                        <p:tgtEl>
                                          <p:spTgt spid="86"/>
                                        </p:tgtEl>
                                        <p:attrNameLst>
                                          <p:attrName>ppt_x</p:attrName>
                                        </p:attrNameLst>
                                      </p:cBhvr>
                                      <p:tavLst>
                                        <p:tav tm="0">
                                          <p:val>
                                            <p:strVal val="0-#ppt_w/2"/>
                                          </p:val>
                                        </p:tav>
                                        <p:tav tm="100000">
                                          <p:val>
                                            <p:strVal val="#ppt_x"/>
                                          </p:val>
                                        </p:tav>
                                      </p:tavLst>
                                    </p:anim>
                                    <p:anim calcmode="lin" valueType="num">
                                      <p:cBhvr additive="base">
                                        <p:cTn id="78" dur="300" fill="hold"/>
                                        <p:tgtEl>
                                          <p:spTgt spid="86"/>
                                        </p:tgtEl>
                                        <p:attrNameLst>
                                          <p:attrName>ppt_y</p:attrName>
                                        </p:attrNameLst>
                                      </p:cBhvr>
                                      <p:tavLst>
                                        <p:tav tm="0">
                                          <p:val>
                                            <p:strVal val="#ppt_y"/>
                                          </p:val>
                                        </p:tav>
                                        <p:tav tm="100000">
                                          <p:val>
                                            <p:strVal val="#ppt_y"/>
                                          </p:val>
                                        </p:tav>
                                      </p:tavLst>
                                    </p:anim>
                                  </p:childTnLst>
                                </p:cTn>
                              </p:par>
                            </p:childTnLst>
                          </p:cTn>
                        </p:par>
                        <p:par>
                          <p:cTn id="79" fill="hold">
                            <p:stCondLst>
                              <p:cond delay="3900"/>
                            </p:stCondLst>
                            <p:childTnLst>
                              <p:par>
                                <p:cTn id="80" presetID="53" presetClass="entr" presetSubtype="16" fill="hold" nodeType="afterEffect">
                                  <p:stCondLst>
                                    <p:cond delay="0"/>
                                  </p:stCondLst>
                                  <p:childTnLst>
                                    <p:set>
                                      <p:cBhvr>
                                        <p:cTn id="81" dur="1" fill="hold">
                                          <p:stCondLst>
                                            <p:cond delay="0"/>
                                          </p:stCondLst>
                                        </p:cTn>
                                        <p:tgtEl>
                                          <p:spTgt spid="98"/>
                                        </p:tgtEl>
                                        <p:attrNameLst>
                                          <p:attrName>style.visibility</p:attrName>
                                        </p:attrNameLst>
                                      </p:cBhvr>
                                      <p:to>
                                        <p:strVal val="visible"/>
                                      </p:to>
                                    </p:set>
                                    <p:anim calcmode="lin" valueType="num">
                                      <p:cBhvr>
                                        <p:cTn id="82" dur="300" fill="hold"/>
                                        <p:tgtEl>
                                          <p:spTgt spid="98"/>
                                        </p:tgtEl>
                                        <p:attrNameLst>
                                          <p:attrName>ppt_w</p:attrName>
                                        </p:attrNameLst>
                                      </p:cBhvr>
                                      <p:tavLst>
                                        <p:tav tm="0">
                                          <p:val>
                                            <p:fltVal val="0"/>
                                          </p:val>
                                        </p:tav>
                                        <p:tav tm="100000">
                                          <p:val>
                                            <p:strVal val="#ppt_w"/>
                                          </p:val>
                                        </p:tav>
                                      </p:tavLst>
                                    </p:anim>
                                    <p:anim calcmode="lin" valueType="num">
                                      <p:cBhvr>
                                        <p:cTn id="83" dur="300" fill="hold"/>
                                        <p:tgtEl>
                                          <p:spTgt spid="98"/>
                                        </p:tgtEl>
                                        <p:attrNameLst>
                                          <p:attrName>ppt_h</p:attrName>
                                        </p:attrNameLst>
                                      </p:cBhvr>
                                      <p:tavLst>
                                        <p:tav tm="0">
                                          <p:val>
                                            <p:fltVal val="0"/>
                                          </p:val>
                                        </p:tav>
                                        <p:tav tm="100000">
                                          <p:val>
                                            <p:strVal val="#ppt_h"/>
                                          </p:val>
                                        </p:tav>
                                      </p:tavLst>
                                    </p:anim>
                                    <p:animEffect transition="in" filter="fade">
                                      <p:cBhvr>
                                        <p:cTn id="84" dur="300"/>
                                        <p:tgtEl>
                                          <p:spTgt spid="98"/>
                                        </p:tgtEl>
                                      </p:cBhvr>
                                    </p:animEffect>
                                  </p:childTnLst>
                                </p:cTn>
                              </p:par>
                            </p:childTnLst>
                          </p:cTn>
                        </p:par>
                        <p:par>
                          <p:cTn id="85" fill="hold">
                            <p:stCondLst>
                              <p:cond delay="4200"/>
                            </p:stCondLst>
                            <p:childTnLst>
                              <p:par>
                                <p:cTn id="86" presetID="2" presetClass="entr" presetSubtype="2"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additive="base">
                                        <p:cTn id="88" dur="300" fill="hold"/>
                                        <p:tgtEl>
                                          <p:spTgt spid="89"/>
                                        </p:tgtEl>
                                        <p:attrNameLst>
                                          <p:attrName>ppt_x</p:attrName>
                                        </p:attrNameLst>
                                      </p:cBhvr>
                                      <p:tavLst>
                                        <p:tav tm="0">
                                          <p:val>
                                            <p:strVal val="1+#ppt_w/2"/>
                                          </p:val>
                                        </p:tav>
                                        <p:tav tm="100000">
                                          <p:val>
                                            <p:strVal val="#ppt_x"/>
                                          </p:val>
                                        </p:tav>
                                      </p:tavLst>
                                    </p:anim>
                                    <p:anim calcmode="lin" valueType="num">
                                      <p:cBhvr additive="base">
                                        <p:cTn id="89" dur="300" fill="hold"/>
                                        <p:tgtEl>
                                          <p:spTgt spid="89"/>
                                        </p:tgtEl>
                                        <p:attrNameLst>
                                          <p:attrName>ppt_y</p:attrName>
                                        </p:attrNameLst>
                                      </p:cBhvr>
                                      <p:tavLst>
                                        <p:tav tm="0">
                                          <p:val>
                                            <p:strVal val="#ppt_y"/>
                                          </p:val>
                                        </p:tav>
                                        <p:tav tm="100000">
                                          <p:val>
                                            <p:strVal val="#ppt_y"/>
                                          </p:val>
                                        </p:tav>
                                      </p:tavLst>
                                    </p:anim>
                                  </p:childTnLst>
                                </p:cTn>
                              </p:par>
                            </p:childTnLst>
                          </p:cTn>
                        </p:par>
                        <p:par>
                          <p:cTn id="90" fill="hold">
                            <p:stCondLst>
                              <p:cond delay="4500"/>
                            </p:stCondLst>
                            <p:childTnLst>
                              <p:par>
                                <p:cTn id="91" presetID="53" presetClass="entr" presetSubtype="16" fill="hold" nodeType="afterEffect">
                                  <p:stCondLst>
                                    <p:cond delay="0"/>
                                  </p:stCondLst>
                                  <p:childTnLst>
                                    <p:set>
                                      <p:cBhvr>
                                        <p:cTn id="92" dur="1" fill="hold">
                                          <p:stCondLst>
                                            <p:cond delay="0"/>
                                          </p:stCondLst>
                                        </p:cTn>
                                        <p:tgtEl>
                                          <p:spTgt spid="163"/>
                                        </p:tgtEl>
                                        <p:attrNameLst>
                                          <p:attrName>style.visibility</p:attrName>
                                        </p:attrNameLst>
                                      </p:cBhvr>
                                      <p:to>
                                        <p:strVal val="visible"/>
                                      </p:to>
                                    </p:set>
                                    <p:anim calcmode="lin" valueType="num">
                                      <p:cBhvr>
                                        <p:cTn id="93" dur="300" fill="hold"/>
                                        <p:tgtEl>
                                          <p:spTgt spid="163"/>
                                        </p:tgtEl>
                                        <p:attrNameLst>
                                          <p:attrName>ppt_w</p:attrName>
                                        </p:attrNameLst>
                                      </p:cBhvr>
                                      <p:tavLst>
                                        <p:tav tm="0">
                                          <p:val>
                                            <p:fltVal val="0"/>
                                          </p:val>
                                        </p:tav>
                                        <p:tav tm="100000">
                                          <p:val>
                                            <p:strVal val="#ppt_w"/>
                                          </p:val>
                                        </p:tav>
                                      </p:tavLst>
                                    </p:anim>
                                    <p:anim calcmode="lin" valueType="num">
                                      <p:cBhvr>
                                        <p:cTn id="94" dur="300" fill="hold"/>
                                        <p:tgtEl>
                                          <p:spTgt spid="163"/>
                                        </p:tgtEl>
                                        <p:attrNameLst>
                                          <p:attrName>ppt_h</p:attrName>
                                        </p:attrNameLst>
                                      </p:cBhvr>
                                      <p:tavLst>
                                        <p:tav tm="0">
                                          <p:val>
                                            <p:fltVal val="0"/>
                                          </p:val>
                                        </p:tav>
                                        <p:tav tm="100000">
                                          <p:val>
                                            <p:strVal val="#ppt_h"/>
                                          </p:val>
                                        </p:tav>
                                      </p:tavLst>
                                    </p:anim>
                                    <p:animEffect transition="in" filter="fade">
                                      <p:cBhvr>
                                        <p:cTn id="95" dur="300"/>
                                        <p:tgtEl>
                                          <p:spTgt spid="163"/>
                                        </p:tgtEl>
                                      </p:cBhvr>
                                    </p:animEffect>
                                  </p:childTnLst>
                                </p:cTn>
                              </p:par>
                            </p:childTnLst>
                          </p:cTn>
                        </p:par>
                        <p:par>
                          <p:cTn id="96" fill="hold">
                            <p:stCondLst>
                              <p:cond delay="4800"/>
                            </p:stCondLst>
                            <p:childTnLst>
                              <p:par>
                                <p:cTn id="97" presetID="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additive="base">
                                        <p:cTn id="99" dur="300" fill="hold"/>
                                        <p:tgtEl>
                                          <p:spTgt spid="88"/>
                                        </p:tgtEl>
                                        <p:attrNameLst>
                                          <p:attrName>ppt_x</p:attrName>
                                        </p:attrNameLst>
                                      </p:cBhvr>
                                      <p:tavLst>
                                        <p:tav tm="0">
                                          <p:val>
                                            <p:strVal val="0-#ppt_w/2"/>
                                          </p:val>
                                        </p:tav>
                                        <p:tav tm="100000">
                                          <p:val>
                                            <p:strVal val="#ppt_x"/>
                                          </p:val>
                                        </p:tav>
                                      </p:tavLst>
                                    </p:anim>
                                    <p:anim calcmode="lin" valueType="num">
                                      <p:cBhvr additive="base">
                                        <p:cTn id="100" dur="300" fill="hold"/>
                                        <p:tgtEl>
                                          <p:spTgt spid="88"/>
                                        </p:tgtEl>
                                        <p:attrNameLst>
                                          <p:attrName>ppt_y</p:attrName>
                                        </p:attrNameLst>
                                      </p:cBhvr>
                                      <p:tavLst>
                                        <p:tav tm="0">
                                          <p:val>
                                            <p:strVal val="#ppt_y"/>
                                          </p:val>
                                        </p:tav>
                                        <p:tav tm="100000">
                                          <p:val>
                                            <p:strVal val="#ppt_y"/>
                                          </p:val>
                                        </p:tav>
                                      </p:tavLst>
                                    </p:anim>
                                  </p:childTnLst>
                                </p:cTn>
                              </p:par>
                            </p:childTnLst>
                          </p:cTn>
                        </p:par>
                        <p:par>
                          <p:cTn id="101" fill="hold">
                            <p:stCondLst>
                              <p:cond delay="5100"/>
                            </p:stCondLst>
                            <p:childTnLst>
                              <p:par>
                                <p:cTn id="102" presetID="53" presetClass="entr" presetSubtype="16" fill="hold" nodeType="afterEffect">
                                  <p:stCondLst>
                                    <p:cond delay="0"/>
                                  </p:stCondLst>
                                  <p:childTnLst>
                                    <p:set>
                                      <p:cBhvr>
                                        <p:cTn id="103" dur="1" fill="hold">
                                          <p:stCondLst>
                                            <p:cond delay="0"/>
                                          </p:stCondLst>
                                        </p:cTn>
                                        <p:tgtEl>
                                          <p:spTgt spid="155"/>
                                        </p:tgtEl>
                                        <p:attrNameLst>
                                          <p:attrName>style.visibility</p:attrName>
                                        </p:attrNameLst>
                                      </p:cBhvr>
                                      <p:to>
                                        <p:strVal val="visible"/>
                                      </p:to>
                                    </p:set>
                                    <p:anim calcmode="lin" valueType="num">
                                      <p:cBhvr>
                                        <p:cTn id="104" dur="300" fill="hold"/>
                                        <p:tgtEl>
                                          <p:spTgt spid="155"/>
                                        </p:tgtEl>
                                        <p:attrNameLst>
                                          <p:attrName>ppt_w</p:attrName>
                                        </p:attrNameLst>
                                      </p:cBhvr>
                                      <p:tavLst>
                                        <p:tav tm="0">
                                          <p:val>
                                            <p:fltVal val="0"/>
                                          </p:val>
                                        </p:tav>
                                        <p:tav tm="100000">
                                          <p:val>
                                            <p:strVal val="#ppt_w"/>
                                          </p:val>
                                        </p:tav>
                                      </p:tavLst>
                                    </p:anim>
                                    <p:anim calcmode="lin" valueType="num">
                                      <p:cBhvr>
                                        <p:cTn id="105" dur="300" fill="hold"/>
                                        <p:tgtEl>
                                          <p:spTgt spid="155"/>
                                        </p:tgtEl>
                                        <p:attrNameLst>
                                          <p:attrName>ppt_h</p:attrName>
                                        </p:attrNameLst>
                                      </p:cBhvr>
                                      <p:tavLst>
                                        <p:tav tm="0">
                                          <p:val>
                                            <p:fltVal val="0"/>
                                          </p:val>
                                        </p:tav>
                                        <p:tav tm="100000">
                                          <p:val>
                                            <p:strVal val="#ppt_h"/>
                                          </p:val>
                                        </p:tav>
                                      </p:tavLst>
                                    </p:anim>
                                    <p:animEffect transition="in" filter="fade">
                                      <p:cBhvr>
                                        <p:cTn id="106" dur="300"/>
                                        <p:tgtEl>
                                          <p:spTgt spid="155"/>
                                        </p:tgtEl>
                                      </p:cBhvr>
                                    </p:animEffect>
                                  </p:childTnLst>
                                </p:cTn>
                              </p:par>
                            </p:childTnLst>
                          </p:cTn>
                        </p:par>
                        <p:par>
                          <p:cTn id="107" fill="hold">
                            <p:stCondLst>
                              <p:cond delay="5400"/>
                            </p:stCondLst>
                            <p:childTnLst>
                              <p:par>
                                <p:cTn id="108" presetID="2" presetClass="entr" presetSubtype="2" fill="hold" grpId="0" nodeType="afterEffect">
                                  <p:stCondLst>
                                    <p:cond delay="0"/>
                                  </p:stCondLst>
                                  <p:childTnLst>
                                    <p:set>
                                      <p:cBhvr>
                                        <p:cTn id="109" dur="1" fill="hold">
                                          <p:stCondLst>
                                            <p:cond delay="0"/>
                                          </p:stCondLst>
                                        </p:cTn>
                                        <p:tgtEl>
                                          <p:spTgt spid="91"/>
                                        </p:tgtEl>
                                        <p:attrNameLst>
                                          <p:attrName>style.visibility</p:attrName>
                                        </p:attrNameLst>
                                      </p:cBhvr>
                                      <p:to>
                                        <p:strVal val="visible"/>
                                      </p:to>
                                    </p:set>
                                    <p:anim calcmode="lin" valueType="num">
                                      <p:cBhvr additive="base">
                                        <p:cTn id="110" dur="300" fill="hold"/>
                                        <p:tgtEl>
                                          <p:spTgt spid="91"/>
                                        </p:tgtEl>
                                        <p:attrNameLst>
                                          <p:attrName>ppt_x</p:attrName>
                                        </p:attrNameLst>
                                      </p:cBhvr>
                                      <p:tavLst>
                                        <p:tav tm="0">
                                          <p:val>
                                            <p:strVal val="1+#ppt_w/2"/>
                                          </p:val>
                                        </p:tav>
                                        <p:tav tm="100000">
                                          <p:val>
                                            <p:strVal val="#ppt_x"/>
                                          </p:val>
                                        </p:tav>
                                      </p:tavLst>
                                    </p:anim>
                                    <p:anim calcmode="lin" valueType="num">
                                      <p:cBhvr additive="base">
                                        <p:cTn id="111"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5400000">
            <a:off x="3675126" y="-391598"/>
            <a:ext cx="4885525" cy="12235776"/>
          </a:xfrm>
          <a:prstGeom prst="rect">
            <a:avLst/>
          </a:prstGeom>
        </p:spPr>
      </p:pic>
      <p:sp>
        <p:nvSpPr>
          <p:cNvPr id="20" name="PA_文本框 19"/>
          <p:cNvSpPr txBox="1"/>
          <p:nvPr>
            <p:custDataLst>
              <p:tags r:id="rId1"/>
            </p:custDataLst>
          </p:nvPr>
        </p:nvSpPr>
        <p:spPr>
          <a:xfrm>
            <a:off x="4351932" y="2299803"/>
            <a:ext cx="3877985" cy="830997"/>
          </a:xfrm>
          <a:prstGeom prst="rect">
            <a:avLst/>
          </a:prstGeom>
          <a:noFill/>
        </p:spPr>
        <p:txBody>
          <a:bodyPr wrap="none" rtlCol="0">
            <a:spAutoFit/>
          </a:bodyPr>
          <a:lstStyle/>
          <a:p>
            <a:pPr algn="ctr"/>
            <a:r>
              <a:rPr lang="zh-CN" altLang="en-US" sz="4800" b="1" dirty="0" smtClean="0">
                <a:ln w="12700">
                  <a:noFill/>
                  <a:prstDash val="solid"/>
                </a:ln>
                <a:solidFill>
                  <a:srgbClr val="4F91A0"/>
                </a:solidFill>
                <a:latin typeface="+mn-ea"/>
                <a:ea typeface="+mn-ea"/>
                <a:cs typeface="+mn-ea"/>
              </a:rPr>
              <a:t>感</a:t>
            </a:r>
            <a:r>
              <a:rPr lang="zh-CN" altLang="en-US" sz="4800" b="1" dirty="0">
                <a:ln w="12700">
                  <a:noFill/>
                  <a:prstDash val="solid"/>
                </a:ln>
                <a:solidFill>
                  <a:srgbClr val="4F91A0"/>
                </a:solidFill>
                <a:latin typeface="+mn-ea"/>
                <a:ea typeface="+mn-ea"/>
                <a:cs typeface="+mn-ea"/>
              </a:rPr>
              <a:t>谢一路有你</a:t>
            </a:r>
          </a:p>
        </p:txBody>
      </p:sp>
      <p:sp>
        <p:nvSpPr>
          <p:cNvPr id="22" name="PA_矩形 21"/>
          <p:cNvSpPr/>
          <p:nvPr>
            <p:custDataLst>
              <p:tags r:id="rId2"/>
            </p:custDataLst>
          </p:nvPr>
        </p:nvSpPr>
        <p:spPr>
          <a:xfrm>
            <a:off x="4292621" y="3095741"/>
            <a:ext cx="3996607" cy="338554"/>
          </a:xfrm>
          <a:prstGeom prst="rect">
            <a:avLst/>
          </a:prstGeom>
        </p:spPr>
        <p:txBody>
          <a:bodyPr wrap="none">
            <a:spAutoFit/>
          </a:bodyPr>
          <a:lstStyle/>
          <a:p>
            <a:pPr algn="ctr"/>
            <a:r>
              <a:rPr lang="zh-CN" altLang="en-US" sz="1600" dirty="0">
                <a:solidFill>
                  <a:srgbClr val="4F91A0"/>
                </a:solidFill>
                <a:latin typeface="+mn-ea"/>
                <a:ea typeface="+mn-ea"/>
                <a:cs typeface="+mn-ea"/>
              </a:rPr>
              <a:t>工作计划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指标汇报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总结汇报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年度总结</a:t>
            </a:r>
          </a:p>
        </p:txBody>
      </p:sp>
      <p:sp>
        <p:nvSpPr>
          <p:cNvPr id="23" name="PA_矩形 22"/>
          <p:cNvSpPr/>
          <p:nvPr>
            <p:custDataLst>
              <p:tags r:id="rId3"/>
            </p:custDataLst>
          </p:nvPr>
        </p:nvSpPr>
        <p:spPr>
          <a:xfrm>
            <a:off x="3244512" y="3372488"/>
            <a:ext cx="6092825" cy="600164"/>
          </a:xfrm>
          <a:prstGeom prst="rect">
            <a:avLst/>
          </a:prstGeom>
        </p:spPr>
        <p:txBody>
          <a:bodyPr>
            <a:spAutoFit/>
          </a:bodyPr>
          <a:lstStyle/>
          <a:p>
            <a:pPr algn="ctr"/>
            <a:r>
              <a:rPr lang="en-US" altLang="zh-CN" sz="1100" dirty="0">
                <a:solidFill>
                  <a:schemeClr val="tx1">
                    <a:lumMod val="75000"/>
                    <a:lumOff val="25000"/>
                  </a:schemeClr>
                </a:solidFill>
                <a:latin typeface="+mn-ea"/>
                <a:ea typeface="+mn-ea"/>
                <a:cs typeface="+mn-ea"/>
              </a:rPr>
              <a:t>Your content to play here, or through your copy, paste in this box, and select only </a:t>
            </a:r>
          </a:p>
          <a:p>
            <a:pPr algn="ctr"/>
            <a:r>
              <a:rPr lang="en-US" altLang="zh-CN" sz="1100" dirty="0">
                <a:solidFill>
                  <a:schemeClr val="tx1">
                    <a:lumMod val="75000"/>
                    <a:lumOff val="25000"/>
                  </a:schemeClr>
                </a:solidFill>
                <a:latin typeface="+mn-ea"/>
                <a:ea typeface="+mn-ea"/>
                <a:cs typeface="+mn-ea"/>
              </a:rPr>
              <a:t>the text. Your content to play here, or through your copy, paste in </a:t>
            </a:r>
          </a:p>
          <a:p>
            <a:pPr algn="ctr"/>
            <a:r>
              <a:rPr lang="en-US" altLang="zh-CN" sz="1100" dirty="0">
                <a:solidFill>
                  <a:schemeClr val="tx1">
                    <a:lumMod val="75000"/>
                    <a:lumOff val="25000"/>
                  </a:schemeClr>
                </a:solidFill>
                <a:latin typeface="+mn-ea"/>
                <a:ea typeface="+mn-ea"/>
                <a:cs typeface="+mn-ea"/>
              </a:rPr>
              <a:t>this box, and select only the text.</a:t>
            </a:r>
          </a:p>
        </p:txBody>
      </p:sp>
    </p:spTree>
    <p:extLst>
      <p:ext uri="{BB962C8B-B14F-4D97-AF65-F5344CB8AC3E}">
        <p14:creationId xmlns:p14="http://schemas.microsoft.com/office/powerpoint/2010/main" val="24695474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00"/>
                                        <p:tgtEl>
                                          <p:spTgt spid="3"/>
                                        </p:tgtEl>
                                      </p:cBhvr>
                                    </p:animEffect>
                                  </p:childTnLst>
                                </p:cTn>
                              </p:par>
                            </p:childTnLst>
                          </p:cTn>
                        </p:par>
                        <p:par>
                          <p:cTn id="8" fill="hold">
                            <p:stCondLst>
                              <p:cond delay="12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8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800" fill="hold"/>
                                        <p:tgtEl>
                                          <p:spTgt spid="20"/>
                                        </p:tgtEl>
                                        <p:attrNameLst>
                                          <p:attrName>ppt_y</p:attrName>
                                        </p:attrNameLst>
                                      </p:cBhvr>
                                      <p:tavLst>
                                        <p:tav tm="0">
                                          <p:val>
                                            <p:strVal val="#ppt_y"/>
                                          </p:val>
                                        </p:tav>
                                        <p:tav tm="100000">
                                          <p:val>
                                            <p:strVal val="#ppt_y"/>
                                          </p:val>
                                        </p:tav>
                                      </p:tavLst>
                                    </p:anim>
                                    <p:anim calcmode="lin" valueType="num">
                                      <p:cBhvr>
                                        <p:cTn id="13" dur="8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8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800" tmFilter="0,0; .5, 1; 1, 1"/>
                                        <p:tgtEl>
                                          <p:spTgt spid="20"/>
                                        </p:tgtEl>
                                      </p:cBhvr>
                                    </p:animEffect>
                                  </p:childTnLst>
                                </p:cTn>
                              </p:par>
                            </p:childTnLst>
                          </p:cTn>
                        </p:par>
                        <p:par>
                          <p:cTn id="16" fill="hold">
                            <p:stCondLst>
                              <p:cond delay="2400"/>
                            </p:stCondLst>
                            <p:childTnLst>
                              <p:par>
                                <p:cTn id="17" presetID="16" presetClass="entr" presetSubtype="37"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outVertical)">
                                      <p:cBhvr>
                                        <p:cTn id="19" dur="1000"/>
                                        <p:tgtEl>
                                          <p:spTgt spid="22"/>
                                        </p:tgtEl>
                                      </p:cBhvr>
                                    </p:animEffect>
                                  </p:childTnLst>
                                </p:cTn>
                              </p:par>
                            </p:childTnLst>
                          </p:cTn>
                        </p:par>
                        <p:par>
                          <p:cTn id="20" fill="hold">
                            <p:stCondLst>
                              <p:cond delay="34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2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01</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76260"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01</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年度工作概述</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794334" y="1484786"/>
            <a:ext cx="2556758" cy="907751"/>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15"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16" name="组合 15"/>
          <p:cNvGrpSpPr/>
          <p:nvPr/>
        </p:nvGrpSpPr>
        <p:grpSpPr>
          <a:xfrm>
            <a:off x="1657370" y="1484786"/>
            <a:ext cx="2556758" cy="907751"/>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18"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19" name="组合 18"/>
          <p:cNvGrpSpPr/>
          <p:nvPr/>
        </p:nvGrpSpPr>
        <p:grpSpPr>
          <a:xfrm>
            <a:off x="8068263" y="1484786"/>
            <a:ext cx="2556758" cy="907751"/>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21"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22" name="组合 21"/>
          <p:cNvGrpSpPr/>
          <p:nvPr/>
        </p:nvGrpSpPr>
        <p:grpSpPr>
          <a:xfrm>
            <a:off x="5931298" y="1484786"/>
            <a:ext cx="2556758" cy="907751"/>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24"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sp>
        <p:nvSpPr>
          <p:cNvPr id="26" name="矩形 25"/>
          <p:cNvSpPr/>
          <p:nvPr/>
        </p:nvSpPr>
        <p:spPr>
          <a:xfrm>
            <a:off x="2313069"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27" name="矩形 47"/>
          <p:cNvSpPr>
            <a:spLocks noChangeArrowheads="1"/>
          </p:cNvSpPr>
          <p:nvPr/>
        </p:nvSpPr>
        <p:spPr bwMode="auto">
          <a:xfrm>
            <a:off x="1916192" y="3149658"/>
            <a:ext cx="1907388"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28" name="矩形 27"/>
          <p:cNvSpPr/>
          <p:nvPr/>
        </p:nvSpPr>
        <p:spPr>
          <a:xfrm>
            <a:off x="4479810"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29" name="矩形 47"/>
          <p:cNvSpPr>
            <a:spLocks noChangeArrowheads="1"/>
          </p:cNvSpPr>
          <p:nvPr/>
        </p:nvSpPr>
        <p:spPr bwMode="auto">
          <a:xfrm>
            <a:off x="4125593" y="3149658"/>
            <a:ext cx="187487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0" name="矩形 29"/>
          <p:cNvSpPr/>
          <p:nvPr/>
        </p:nvSpPr>
        <p:spPr>
          <a:xfrm>
            <a:off x="6646551"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31" name="矩形 47"/>
          <p:cNvSpPr>
            <a:spLocks noChangeArrowheads="1"/>
          </p:cNvSpPr>
          <p:nvPr/>
        </p:nvSpPr>
        <p:spPr bwMode="auto">
          <a:xfrm>
            <a:off x="6302478" y="3149658"/>
            <a:ext cx="1892114"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2" name="矩形 31"/>
          <p:cNvSpPr/>
          <p:nvPr/>
        </p:nvSpPr>
        <p:spPr>
          <a:xfrm>
            <a:off x="8813290"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33" name="矩形 47"/>
          <p:cNvSpPr>
            <a:spLocks noChangeArrowheads="1"/>
          </p:cNvSpPr>
          <p:nvPr/>
        </p:nvSpPr>
        <p:spPr bwMode="auto">
          <a:xfrm>
            <a:off x="8496604" y="3149658"/>
            <a:ext cx="1874505"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4" name="Freeform 12"/>
          <p:cNvSpPr>
            <a:spLocks/>
          </p:cNvSpPr>
          <p:nvPr/>
        </p:nvSpPr>
        <p:spPr bwMode="auto">
          <a:xfrm>
            <a:off x="1656373" y="4873849"/>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5" name="Freeform 12"/>
          <p:cNvSpPr>
            <a:spLocks/>
          </p:cNvSpPr>
          <p:nvPr/>
        </p:nvSpPr>
        <p:spPr bwMode="auto">
          <a:xfrm flipH="1" flipV="1">
            <a:off x="10246801" y="5779097"/>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6" name="TextBox 35"/>
          <p:cNvSpPr txBox="1"/>
          <p:nvPr/>
        </p:nvSpPr>
        <p:spPr>
          <a:xfrm>
            <a:off x="2016319" y="5188050"/>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mn-ea"/>
                <a:ea typeface="+mn-ea"/>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13092329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400" fill="hold"/>
                                        <p:tgtEl>
                                          <p:spTgt spid="16"/>
                                        </p:tgtEl>
                                        <p:attrNameLst>
                                          <p:attrName>ppt_x</p:attrName>
                                        </p:attrNameLst>
                                      </p:cBhvr>
                                      <p:tavLst>
                                        <p:tav tm="0">
                                          <p:val>
                                            <p:strVal val="0-#ppt_w/2"/>
                                          </p:val>
                                        </p:tav>
                                        <p:tav tm="100000">
                                          <p:val>
                                            <p:strVal val="#ppt_x"/>
                                          </p:val>
                                        </p:tav>
                                      </p:tavLst>
                                    </p:anim>
                                    <p:anim calcmode="lin" valueType="num">
                                      <p:cBhvr additive="base">
                                        <p:cTn id="8" dur="400" fill="hold"/>
                                        <p:tgtEl>
                                          <p:spTgt spid="1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p:tgtEl>
                                          <p:spTgt spid="26"/>
                                        </p:tgtEl>
                                        <p:attrNameLst>
                                          <p:attrName>ppt_y</p:attrName>
                                        </p:attrNameLst>
                                      </p:cBhvr>
                                      <p:tavLst>
                                        <p:tav tm="0">
                                          <p:val>
                                            <p:strVal val="#ppt_y-#ppt_h*1.125000"/>
                                          </p:val>
                                        </p:tav>
                                        <p:tav tm="100000">
                                          <p:val>
                                            <p:strVal val="#ppt_y"/>
                                          </p:val>
                                        </p:tav>
                                      </p:tavLst>
                                    </p:anim>
                                    <p:animEffect transition="in" filter="wipe(down)">
                                      <p:cBhvr>
                                        <p:cTn id="12" dur="400"/>
                                        <p:tgtEl>
                                          <p:spTgt spid="26"/>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00"/>
                                        <p:tgtEl>
                                          <p:spTgt spid="27"/>
                                        </p:tgtEl>
                                        <p:attrNameLst>
                                          <p:attrName>ppt_y</p:attrName>
                                        </p:attrNameLst>
                                      </p:cBhvr>
                                      <p:tavLst>
                                        <p:tav tm="0">
                                          <p:val>
                                            <p:strVal val="#ppt_y-#ppt_h*1.125000"/>
                                          </p:val>
                                        </p:tav>
                                        <p:tav tm="100000">
                                          <p:val>
                                            <p:strVal val="#ppt_y"/>
                                          </p:val>
                                        </p:tav>
                                      </p:tavLst>
                                    </p:anim>
                                    <p:animEffect transition="in" filter="wipe(down)">
                                      <p:cBhvr>
                                        <p:cTn id="16" dur="400"/>
                                        <p:tgtEl>
                                          <p:spTgt spid="27"/>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400"/>
                                        <p:tgtEl>
                                          <p:spTgt spid="13"/>
                                        </p:tgtEl>
                                        <p:attrNameLst>
                                          <p:attrName>ppt_x</p:attrName>
                                        </p:attrNameLst>
                                      </p:cBhvr>
                                      <p:tavLst>
                                        <p:tav tm="0">
                                          <p:val>
                                            <p:strVal val="#ppt_x-#ppt_w*1.125000"/>
                                          </p:val>
                                        </p:tav>
                                        <p:tav tm="100000">
                                          <p:val>
                                            <p:strVal val="#ppt_x"/>
                                          </p:val>
                                        </p:tav>
                                      </p:tavLst>
                                    </p:anim>
                                    <p:animEffect transition="in" filter="wipe(right)">
                                      <p:cBhvr>
                                        <p:cTn id="21" dur="400"/>
                                        <p:tgtEl>
                                          <p:spTgt spid="1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400"/>
                                        <p:tgtEl>
                                          <p:spTgt spid="28"/>
                                        </p:tgtEl>
                                        <p:attrNameLst>
                                          <p:attrName>ppt_y</p:attrName>
                                        </p:attrNameLst>
                                      </p:cBhvr>
                                      <p:tavLst>
                                        <p:tav tm="0">
                                          <p:val>
                                            <p:strVal val="#ppt_y-#ppt_h*1.125000"/>
                                          </p:val>
                                        </p:tav>
                                        <p:tav tm="100000">
                                          <p:val>
                                            <p:strVal val="#ppt_y"/>
                                          </p:val>
                                        </p:tav>
                                      </p:tavLst>
                                    </p:anim>
                                    <p:animEffect transition="in" filter="wipe(down)">
                                      <p:cBhvr>
                                        <p:cTn id="25" dur="400"/>
                                        <p:tgtEl>
                                          <p:spTgt spid="28"/>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400"/>
                                        <p:tgtEl>
                                          <p:spTgt spid="29"/>
                                        </p:tgtEl>
                                        <p:attrNameLst>
                                          <p:attrName>ppt_y</p:attrName>
                                        </p:attrNameLst>
                                      </p:cBhvr>
                                      <p:tavLst>
                                        <p:tav tm="0">
                                          <p:val>
                                            <p:strVal val="#ppt_y-#ppt_h*1.125000"/>
                                          </p:val>
                                        </p:tav>
                                        <p:tav tm="100000">
                                          <p:val>
                                            <p:strVal val="#ppt_y"/>
                                          </p:val>
                                        </p:tav>
                                      </p:tavLst>
                                    </p:anim>
                                    <p:animEffect transition="in" filter="wipe(down)">
                                      <p:cBhvr>
                                        <p:cTn id="29" dur="400"/>
                                        <p:tgtEl>
                                          <p:spTgt spid="29"/>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400"/>
                                        <p:tgtEl>
                                          <p:spTgt spid="22"/>
                                        </p:tgtEl>
                                        <p:attrNameLst>
                                          <p:attrName>ppt_x</p:attrName>
                                        </p:attrNameLst>
                                      </p:cBhvr>
                                      <p:tavLst>
                                        <p:tav tm="0">
                                          <p:val>
                                            <p:strVal val="#ppt_x-#ppt_w*1.125000"/>
                                          </p:val>
                                        </p:tav>
                                        <p:tav tm="100000">
                                          <p:val>
                                            <p:strVal val="#ppt_x"/>
                                          </p:val>
                                        </p:tav>
                                      </p:tavLst>
                                    </p:anim>
                                    <p:animEffect transition="in" filter="wipe(right)">
                                      <p:cBhvr>
                                        <p:cTn id="34" dur="400"/>
                                        <p:tgtEl>
                                          <p:spTgt spid="22"/>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400"/>
                                        <p:tgtEl>
                                          <p:spTgt spid="30"/>
                                        </p:tgtEl>
                                        <p:attrNameLst>
                                          <p:attrName>ppt_y</p:attrName>
                                        </p:attrNameLst>
                                      </p:cBhvr>
                                      <p:tavLst>
                                        <p:tav tm="0">
                                          <p:val>
                                            <p:strVal val="#ppt_y-#ppt_h*1.125000"/>
                                          </p:val>
                                        </p:tav>
                                        <p:tav tm="100000">
                                          <p:val>
                                            <p:strVal val="#ppt_y"/>
                                          </p:val>
                                        </p:tav>
                                      </p:tavLst>
                                    </p:anim>
                                    <p:animEffect transition="in" filter="wipe(down)">
                                      <p:cBhvr>
                                        <p:cTn id="38" dur="400"/>
                                        <p:tgtEl>
                                          <p:spTgt spid="30"/>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400"/>
                                        <p:tgtEl>
                                          <p:spTgt spid="31"/>
                                        </p:tgtEl>
                                        <p:attrNameLst>
                                          <p:attrName>ppt_y</p:attrName>
                                        </p:attrNameLst>
                                      </p:cBhvr>
                                      <p:tavLst>
                                        <p:tav tm="0">
                                          <p:val>
                                            <p:strVal val="#ppt_y-#ppt_h*1.125000"/>
                                          </p:val>
                                        </p:tav>
                                        <p:tav tm="100000">
                                          <p:val>
                                            <p:strVal val="#ppt_y"/>
                                          </p:val>
                                        </p:tav>
                                      </p:tavLst>
                                    </p:anim>
                                    <p:animEffect transition="in" filter="wipe(down)">
                                      <p:cBhvr>
                                        <p:cTn id="42" dur="400"/>
                                        <p:tgtEl>
                                          <p:spTgt spid="31"/>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400"/>
                                        <p:tgtEl>
                                          <p:spTgt spid="19"/>
                                        </p:tgtEl>
                                        <p:attrNameLst>
                                          <p:attrName>ppt_x</p:attrName>
                                        </p:attrNameLst>
                                      </p:cBhvr>
                                      <p:tavLst>
                                        <p:tav tm="0">
                                          <p:val>
                                            <p:strVal val="#ppt_x-#ppt_w*1.125000"/>
                                          </p:val>
                                        </p:tav>
                                        <p:tav tm="100000">
                                          <p:val>
                                            <p:strVal val="#ppt_x"/>
                                          </p:val>
                                        </p:tav>
                                      </p:tavLst>
                                    </p:anim>
                                    <p:animEffect transition="in" filter="wipe(right)">
                                      <p:cBhvr>
                                        <p:cTn id="47" dur="400"/>
                                        <p:tgtEl>
                                          <p:spTgt spid="19"/>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400"/>
                                        <p:tgtEl>
                                          <p:spTgt spid="32"/>
                                        </p:tgtEl>
                                        <p:attrNameLst>
                                          <p:attrName>ppt_y</p:attrName>
                                        </p:attrNameLst>
                                      </p:cBhvr>
                                      <p:tavLst>
                                        <p:tav tm="0">
                                          <p:val>
                                            <p:strVal val="#ppt_y-#ppt_h*1.125000"/>
                                          </p:val>
                                        </p:tav>
                                        <p:tav tm="100000">
                                          <p:val>
                                            <p:strVal val="#ppt_y"/>
                                          </p:val>
                                        </p:tav>
                                      </p:tavLst>
                                    </p:anim>
                                    <p:animEffect transition="in" filter="wipe(down)">
                                      <p:cBhvr>
                                        <p:cTn id="51" dur="400"/>
                                        <p:tgtEl>
                                          <p:spTgt spid="32"/>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400"/>
                                        <p:tgtEl>
                                          <p:spTgt spid="33"/>
                                        </p:tgtEl>
                                        <p:attrNameLst>
                                          <p:attrName>ppt_y</p:attrName>
                                        </p:attrNameLst>
                                      </p:cBhvr>
                                      <p:tavLst>
                                        <p:tav tm="0">
                                          <p:val>
                                            <p:strVal val="#ppt_y-#ppt_h*1.125000"/>
                                          </p:val>
                                        </p:tav>
                                        <p:tav tm="100000">
                                          <p:val>
                                            <p:strVal val="#ppt_y"/>
                                          </p:val>
                                        </p:tav>
                                      </p:tavLst>
                                    </p:anim>
                                    <p:animEffect transition="in" filter="wipe(down)">
                                      <p:cBhvr>
                                        <p:cTn id="55" dur="400"/>
                                        <p:tgtEl>
                                          <p:spTgt spid="33"/>
                                        </p:tgtEl>
                                      </p:cBhvr>
                                    </p:animEffect>
                                  </p:childTnLst>
                                </p:cTn>
                              </p:par>
                            </p:childTnLst>
                          </p:cTn>
                        </p:par>
                        <p:par>
                          <p:cTn id="56" fill="hold">
                            <p:stCondLst>
                              <p:cond delay="3600"/>
                            </p:stCondLst>
                            <p:childTnLst>
                              <p:par>
                                <p:cTn id="57" presetID="1"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34"/>
                                        </p:tgtEl>
                                        <p:attrNameLst>
                                          <p:attrName>ppt_x,ppt_y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35"/>
                                        </p:tgtEl>
                                        <p:attrNameLst>
                                          <p:attrName>ppt_x,ppt_y</p:attrName>
                                        </p:attrNameLst>
                                      </p:cBhvr>
                                      <p:rCtr x="-19748" y="-5509"/>
                                    </p:animMotion>
                                  </p:childTnLst>
                                </p:cTn>
                              </p:par>
                            </p:childTnLst>
                          </p:cTn>
                        </p:par>
                        <p:par>
                          <p:cTn id="65" fill="hold">
                            <p:stCondLst>
                              <p:cond delay="4100"/>
                            </p:stCondLst>
                            <p:childTnLst>
                              <p:par>
                                <p:cTn id="66" presetID="18" presetClass="entr" presetSubtype="3"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strips(upRigh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圆角矩形 74"/>
          <p:cNvSpPr/>
          <p:nvPr/>
        </p:nvSpPr>
        <p:spPr>
          <a:xfrm>
            <a:off x="6004769" y="290807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6" name="圆角矩形 75"/>
          <p:cNvSpPr/>
          <p:nvPr/>
        </p:nvSpPr>
        <p:spPr>
          <a:xfrm rot="2700000">
            <a:off x="7807518" y="36548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7" name="圆角矩形 76"/>
          <p:cNvSpPr/>
          <p:nvPr/>
        </p:nvSpPr>
        <p:spPr>
          <a:xfrm rot="8100000">
            <a:off x="4202021" y="365480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8" name="圆角矩形 77"/>
          <p:cNvSpPr/>
          <p:nvPr/>
        </p:nvSpPr>
        <p:spPr>
          <a:xfrm rot="1320000">
            <a:off x="6959818" y="309372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9" name="圆角矩形 78"/>
          <p:cNvSpPr/>
          <p:nvPr/>
        </p:nvSpPr>
        <p:spPr>
          <a:xfrm rot="6720000">
            <a:off x="3640940" y="45025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0" name="圆角矩形 79"/>
          <p:cNvSpPr/>
          <p:nvPr/>
        </p:nvSpPr>
        <p:spPr>
          <a:xfrm rot="4020000">
            <a:off x="8351572" y="446139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1" name="圆角矩形 80"/>
          <p:cNvSpPr/>
          <p:nvPr/>
        </p:nvSpPr>
        <p:spPr>
          <a:xfrm rot="9420000">
            <a:off x="5008611" y="311075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2" name="圆角矩形 81"/>
          <p:cNvSpPr/>
          <p:nvPr/>
        </p:nvSpPr>
        <p:spPr>
          <a:xfrm rot="660000">
            <a:off x="6491231" y="295492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3" name="圆角矩形 82"/>
          <p:cNvSpPr/>
          <p:nvPr/>
        </p:nvSpPr>
        <p:spPr>
          <a:xfrm rot="6060000">
            <a:off x="3502137" y="4971090"/>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4" name="圆角矩形 83"/>
          <p:cNvSpPr/>
          <p:nvPr/>
        </p:nvSpPr>
        <p:spPr>
          <a:xfrm rot="3360000">
            <a:off x="8118379" y="403190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5" name="圆角矩形 84"/>
          <p:cNvSpPr/>
          <p:nvPr/>
        </p:nvSpPr>
        <p:spPr>
          <a:xfrm rot="8760000">
            <a:off x="4579122" y="3343943"/>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6" name="圆角矩形 85"/>
          <p:cNvSpPr/>
          <p:nvPr/>
        </p:nvSpPr>
        <p:spPr>
          <a:xfrm rot="1980000">
            <a:off x="7393313" y="3319384"/>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7" name="圆角矩形 86"/>
          <p:cNvSpPr/>
          <p:nvPr/>
        </p:nvSpPr>
        <p:spPr>
          <a:xfrm rot="7380000">
            <a:off x="3866601" y="406900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59" name="圆角矩形 158"/>
          <p:cNvSpPr/>
          <p:nvPr/>
        </p:nvSpPr>
        <p:spPr>
          <a:xfrm rot="4680000">
            <a:off x="8498530" y="4927486"/>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0" name="圆角矩形 159"/>
          <p:cNvSpPr/>
          <p:nvPr/>
        </p:nvSpPr>
        <p:spPr>
          <a:xfrm rot="10080000">
            <a:off x="5474705" y="2963791"/>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1" name="圆角矩形 160"/>
          <p:cNvSpPr/>
          <p:nvPr/>
        </p:nvSpPr>
        <p:spPr>
          <a:xfrm rot="350491">
            <a:off x="6264248" y="2921318"/>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2" name="圆角矩形 161"/>
          <p:cNvSpPr/>
          <p:nvPr/>
        </p:nvSpPr>
        <p:spPr>
          <a:xfrm rot="5750491">
            <a:off x="3468536" y="519807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3" name="圆角矩形 162"/>
          <p:cNvSpPr/>
          <p:nvPr/>
        </p:nvSpPr>
        <p:spPr>
          <a:xfrm rot="3050491">
            <a:off x="7981637" y="384764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4" name="圆角矩形 163"/>
          <p:cNvSpPr/>
          <p:nvPr/>
        </p:nvSpPr>
        <p:spPr>
          <a:xfrm rot="8450491">
            <a:off x="4394861" y="3480684"/>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5" name="圆角矩形 164"/>
          <p:cNvSpPr/>
          <p:nvPr/>
        </p:nvSpPr>
        <p:spPr>
          <a:xfrm rot="1670491">
            <a:off x="7195444" y="320319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6" name="圆角矩形 165"/>
          <p:cNvSpPr/>
          <p:nvPr/>
        </p:nvSpPr>
        <p:spPr>
          <a:xfrm rot="7070491">
            <a:off x="3750417" y="426687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7" name="圆角矩形 166"/>
          <p:cNvSpPr/>
          <p:nvPr/>
        </p:nvSpPr>
        <p:spPr>
          <a:xfrm rot="4370491">
            <a:off x="8440772" y="470541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8" name="圆角矩形 167"/>
          <p:cNvSpPr/>
          <p:nvPr/>
        </p:nvSpPr>
        <p:spPr>
          <a:xfrm rot="9770491">
            <a:off x="5252634" y="302155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9" name="圆角矩形 168"/>
          <p:cNvSpPr/>
          <p:nvPr/>
        </p:nvSpPr>
        <p:spPr>
          <a:xfrm rot="1010491">
            <a:off x="6743416" y="3017427"/>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0" name="圆角矩形 169"/>
          <p:cNvSpPr/>
          <p:nvPr/>
        </p:nvSpPr>
        <p:spPr>
          <a:xfrm rot="6410491">
            <a:off x="3564644" y="471890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1" name="圆角矩形 170"/>
          <p:cNvSpPr/>
          <p:nvPr/>
        </p:nvSpPr>
        <p:spPr>
          <a:xfrm rot="3710491">
            <a:off x="8252501" y="425442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2" name="圆角矩形 171"/>
          <p:cNvSpPr/>
          <p:nvPr/>
        </p:nvSpPr>
        <p:spPr>
          <a:xfrm rot="9110491">
            <a:off x="4801643" y="320982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3" name="圆角矩形 172"/>
          <p:cNvSpPr/>
          <p:nvPr/>
        </p:nvSpPr>
        <p:spPr>
          <a:xfrm rot="2330491">
            <a:off x="7603718" y="347180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4" name="圆角矩形 173"/>
          <p:cNvSpPr/>
          <p:nvPr/>
        </p:nvSpPr>
        <p:spPr>
          <a:xfrm rot="7730491">
            <a:off x="4019026" y="38586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5" name="圆角矩形 174"/>
          <p:cNvSpPr/>
          <p:nvPr/>
        </p:nvSpPr>
        <p:spPr>
          <a:xfrm rot="5030491">
            <a:off x="8539530" y="5184046"/>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6" name="圆角矩形 175"/>
          <p:cNvSpPr/>
          <p:nvPr/>
        </p:nvSpPr>
        <p:spPr>
          <a:xfrm rot="10430491">
            <a:off x="5731265" y="292279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grpSp>
        <p:nvGrpSpPr>
          <p:cNvPr id="177" name="组合 176"/>
          <p:cNvGrpSpPr/>
          <p:nvPr/>
        </p:nvGrpSpPr>
        <p:grpSpPr>
          <a:xfrm>
            <a:off x="2617059" y="2325202"/>
            <a:ext cx="7158670" cy="3112932"/>
            <a:chOff x="1924694" y="2113471"/>
            <a:chExt cx="5369002" cy="2334699"/>
          </a:xfrm>
        </p:grpSpPr>
        <p:sp>
          <p:nvSpPr>
            <p:cNvPr id="178" name="矩形 177"/>
            <p:cNvSpPr/>
            <p:nvPr/>
          </p:nvSpPr>
          <p:spPr>
            <a:xfrm>
              <a:off x="1924694" y="4194255"/>
              <a:ext cx="365773" cy="253915"/>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0%</a:t>
              </a:r>
              <a:endParaRPr lang="zh-CN" altLang="en-US" sz="1600" dirty="0">
                <a:solidFill>
                  <a:schemeClr val="bg1">
                    <a:lumMod val="50000"/>
                  </a:schemeClr>
                </a:solidFill>
                <a:latin typeface="+mn-ea"/>
                <a:ea typeface="+mn-ea"/>
                <a:cs typeface="+mn-ea"/>
              </a:endParaRPr>
            </a:p>
          </p:txBody>
        </p:sp>
        <p:sp>
          <p:nvSpPr>
            <p:cNvPr id="179" name="矩形 178"/>
            <p:cNvSpPr/>
            <p:nvPr/>
          </p:nvSpPr>
          <p:spPr>
            <a:xfrm>
              <a:off x="6569049" y="4194255"/>
              <a:ext cx="724647" cy="253915"/>
            </a:xfrm>
            <a:prstGeom prst="rect">
              <a:avLst/>
            </a:prstGeom>
          </p:spPr>
          <p:txBody>
            <a:bodyPr wrap="square">
              <a:spAutoFit/>
            </a:bodyPr>
            <a:lstStyle/>
            <a:p>
              <a:pPr algn="ctr"/>
              <a:r>
                <a:rPr lang="en-US" altLang="zh-CN" sz="1600" dirty="0">
                  <a:solidFill>
                    <a:schemeClr val="bg1">
                      <a:lumMod val="50000"/>
                    </a:schemeClr>
                  </a:solidFill>
                  <a:latin typeface="+mn-ea"/>
                  <a:ea typeface="+mn-ea"/>
                  <a:cs typeface="+mn-ea"/>
                </a:rPr>
                <a:t>100%</a:t>
              </a:r>
              <a:endParaRPr lang="zh-CN" altLang="en-US" sz="1600" dirty="0">
                <a:solidFill>
                  <a:schemeClr val="bg1">
                    <a:lumMod val="50000"/>
                  </a:schemeClr>
                </a:solidFill>
                <a:latin typeface="+mn-ea"/>
                <a:ea typeface="+mn-ea"/>
                <a:cs typeface="+mn-ea"/>
              </a:endParaRPr>
            </a:p>
          </p:txBody>
        </p:sp>
        <p:sp>
          <p:nvSpPr>
            <p:cNvPr id="180" name="矩形 179"/>
            <p:cNvSpPr/>
            <p:nvPr/>
          </p:nvSpPr>
          <p:spPr>
            <a:xfrm>
              <a:off x="4272681" y="2113471"/>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50%</a:t>
              </a:r>
              <a:endParaRPr lang="zh-CN" altLang="en-US" sz="1600" dirty="0">
                <a:solidFill>
                  <a:schemeClr val="bg1">
                    <a:lumMod val="50000"/>
                  </a:schemeClr>
                </a:solidFill>
                <a:latin typeface="+mn-ea"/>
                <a:ea typeface="+mn-ea"/>
                <a:cs typeface="+mn-ea"/>
              </a:endParaRPr>
            </a:p>
          </p:txBody>
        </p:sp>
        <p:sp>
          <p:nvSpPr>
            <p:cNvPr id="181" name="矩形 180"/>
            <p:cNvSpPr/>
            <p:nvPr/>
          </p:nvSpPr>
          <p:spPr>
            <a:xfrm>
              <a:off x="2043629" y="3544467"/>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10%</a:t>
              </a:r>
              <a:endParaRPr lang="zh-CN" altLang="en-US" sz="1600" dirty="0">
                <a:solidFill>
                  <a:schemeClr val="bg1">
                    <a:lumMod val="50000"/>
                  </a:schemeClr>
                </a:solidFill>
                <a:latin typeface="+mn-ea"/>
                <a:ea typeface="+mn-ea"/>
                <a:cs typeface="+mn-ea"/>
              </a:endParaRPr>
            </a:p>
          </p:txBody>
        </p:sp>
        <p:sp>
          <p:nvSpPr>
            <p:cNvPr id="182" name="矩形 181"/>
            <p:cNvSpPr/>
            <p:nvPr/>
          </p:nvSpPr>
          <p:spPr>
            <a:xfrm>
              <a:off x="2377819" y="2978636"/>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20%</a:t>
              </a:r>
              <a:endParaRPr lang="zh-CN" altLang="en-US" sz="1600" dirty="0">
                <a:solidFill>
                  <a:schemeClr val="bg1">
                    <a:lumMod val="50000"/>
                  </a:schemeClr>
                </a:solidFill>
                <a:latin typeface="+mn-ea"/>
                <a:ea typeface="+mn-ea"/>
                <a:cs typeface="+mn-ea"/>
              </a:endParaRPr>
            </a:p>
          </p:txBody>
        </p:sp>
        <p:sp>
          <p:nvSpPr>
            <p:cNvPr id="183" name="矩形 182"/>
            <p:cNvSpPr/>
            <p:nvPr/>
          </p:nvSpPr>
          <p:spPr>
            <a:xfrm>
              <a:off x="2857253" y="2542188"/>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30%</a:t>
              </a:r>
              <a:endParaRPr lang="zh-CN" altLang="en-US" sz="1600" dirty="0">
                <a:solidFill>
                  <a:schemeClr val="bg1">
                    <a:lumMod val="50000"/>
                  </a:schemeClr>
                </a:solidFill>
                <a:latin typeface="+mn-ea"/>
                <a:ea typeface="+mn-ea"/>
                <a:cs typeface="+mn-ea"/>
              </a:endParaRPr>
            </a:p>
          </p:txBody>
        </p:sp>
        <p:sp>
          <p:nvSpPr>
            <p:cNvPr id="184" name="矩形 183"/>
            <p:cNvSpPr/>
            <p:nvPr/>
          </p:nvSpPr>
          <p:spPr>
            <a:xfrm>
              <a:off x="3538083" y="2214802"/>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40%</a:t>
              </a:r>
              <a:endParaRPr lang="zh-CN" altLang="en-US" sz="1600" dirty="0">
                <a:solidFill>
                  <a:schemeClr val="bg1">
                    <a:lumMod val="50000"/>
                  </a:schemeClr>
                </a:solidFill>
                <a:latin typeface="+mn-ea"/>
                <a:ea typeface="+mn-ea"/>
                <a:cs typeface="+mn-ea"/>
              </a:endParaRPr>
            </a:p>
          </p:txBody>
        </p:sp>
        <p:sp>
          <p:nvSpPr>
            <p:cNvPr id="185" name="矩形 184"/>
            <p:cNvSpPr/>
            <p:nvPr/>
          </p:nvSpPr>
          <p:spPr>
            <a:xfrm>
              <a:off x="5008743" y="2209952"/>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60%</a:t>
              </a:r>
              <a:endParaRPr lang="zh-CN" altLang="en-US" sz="1600" dirty="0">
                <a:solidFill>
                  <a:schemeClr val="bg1">
                    <a:lumMod val="50000"/>
                  </a:schemeClr>
                </a:solidFill>
                <a:latin typeface="+mn-ea"/>
                <a:ea typeface="+mn-ea"/>
                <a:cs typeface="+mn-ea"/>
              </a:endParaRPr>
            </a:p>
          </p:txBody>
        </p:sp>
        <p:sp>
          <p:nvSpPr>
            <p:cNvPr id="186" name="矩形 185"/>
            <p:cNvSpPr/>
            <p:nvPr/>
          </p:nvSpPr>
          <p:spPr>
            <a:xfrm>
              <a:off x="5632507" y="2488854"/>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70%</a:t>
              </a:r>
              <a:endParaRPr lang="zh-CN" altLang="en-US" sz="1600" dirty="0">
                <a:solidFill>
                  <a:schemeClr val="bg1">
                    <a:lumMod val="50000"/>
                  </a:schemeClr>
                </a:solidFill>
                <a:latin typeface="+mn-ea"/>
                <a:ea typeface="+mn-ea"/>
                <a:cs typeface="+mn-ea"/>
              </a:endParaRPr>
            </a:p>
          </p:txBody>
        </p:sp>
        <p:sp>
          <p:nvSpPr>
            <p:cNvPr id="187" name="矩形 186"/>
            <p:cNvSpPr/>
            <p:nvPr/>
          </p:nvSpPr>
          <p:spPr>
            <a:xfrm>
              <a:off x="6164438" y="2978636"/>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90%</a:t>
              </a:r>
              <a:endParaRPr lang="zh-CN" altLang="en-US" sz="1600" dirty="0">
                <a:solidFill>
                  <a:schemeClr val="bg1">
                    <a:lumMod val="50000"/>
                  </a:schemeClr>
                </a:solidFill>
                <a:latin typeface="+mn-ea"/>
                <a:ea typeface="+mn-ea"/>
                <a:cs typeface="+mn-ea"/>
              </a:endParaRPr>
            </a:p>
          </p:txBody>
        </p:sp>
        <p:sp>
          <p:nvSpPr>
            <p:cNvPr id="188" name="矩形 187"/>
            <p:cNvSpPr/>
            <p:nvPr/>
          </p:nvSpPr>
          <p:spPr>
            <a:xfrm>
              <a:off x="6503776" y="3544467"/>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90%</a:t>
              </a:r>
              <a:endParaRPr lang="zh-CN" altLang="en-US" sz="1600" dirty="0">
                <a:solidFill>
                  <a:schemeClr val="bg1">
                    <a:lumMod val="50000"/>
                  </a:schemeClr>
                </a:solidFill>
                <a:latin typeface="+mn-ea"/>
                <a:ea typeface="+mn-ea"/>
                <a:cs typeface="+mn-ea"/>
              </a:endParaRPr>
            </a:p>
          </p:txBody>
        </p:sp>
      </p:grpSp>
      <p:grpSp>
        <p:nvGrpSpPr>
          <p:cNvPr id="189" name="组合 188"/>
          <p:cNvGrpSpPr/>
          <p:nvPr/>
        </p:nvGrpSpPr>
        <p:grpSpPr>
          <a:xfrm rot="16572665">
            <a:off x="5749367" y="3902315"/>
            <a:ext cx="598023" cy="3500634"/>
            <a:chOff x="4729711" y="1552122"/>
            <a:chExt cx="293708" cy="1719273"/>
          </a:xfrm>
        </p:grpSpPr>
        <p:sp>
          <p:nvSpPr>
            <p:cNvPr id="190" name="椭圆 189"/>
            <p:cNvSpPr/>
            <p:nvPr/>
          </p:nvSpPr>
          <p:spPr>
            <a:xfrm>
              <a:off x="4729711" y="2264904"/>
              <a:ext cx="293708" cy="2937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91" name="组合 190"/>
            <p:cNvGrpSpPr/>
            <p:nvPr/>
          </p:nvGrpSpPr>
          <p:grpSpPr>
            <a:xfrm>
              <a:off x="4799344" y="1552122"/>
              <a:ext cx="154442" cy="1719273"/>
              <a:chOff x="4799150" y="1449187"/>
              <a:chExt cx="154442" cy="1719273"/>
            </a:xfrm>
          </p:grpSpPr>
          <p:sp>
            <p:nvSpPr>
              <p:cNvPr id="192" name="椭圆 147"/>
              <p:cNvSpPr/>
              <p:nvPr/>
            </p:nvSpPr>
            <p:spPr>
              <a:xfrm rot="10800000">
                <a:off x="4799150" y="2245874"/>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93" name="椭圆 147"/>
              <p:cNvSpPr/>
              <p:nvPr/>
            </p:nvSpPr>
            <p:spPr>
              <a:xfrm>
                <a:off x="4799150" y="1449187"/>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cxnSp>
        <p:nvCxnSpPr>
          <p:cNvPr id="194" name="直接连接符 193"/>
          <p:cNvCxnSpPr>
            <a:stCxn id="186" idx="0"/>
          </p:cNvCxnSpPr>
          <p:nvPr/>
        </p:nvCxnSpPr>
        <p:spPr>
          <a:xfrm flipV="1">
            <a:off x="7864779" y="1991649"/>
            <a:ext cx="0" cy="8340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5" name="矩形 194"/>
          <p:cNvSpPr/>
          <p:nvPr/>
        </p:nvSpPr>
        <p:spPr>
          <a:xfrm>
            <a:off x="7864778" y="1899227"/>
            <a:ext cx="2733482" cy="763285"/>
          </a:xfrm>
          <a:prstGeom prst="rect">
            <a:avLst/>
          </a:prstGeom>
        </p:spPr>
        <p:txBody>
          <a:bodyPr wrap="square" lIns="121908" tIns="60954" rIns="121908" bIns="60954">
            <a:spAutoFit/>
          </a:bodyPr>
          <a:lstStyle/>
          <a:p>
            <a:pP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cxnSp>
        <p:nvCxnSpPr>
          <p:cNvPr id="196" name="直接连接符 195"/>
          <p:cNvCxnSpPr/>
          <p:nvPr/>
        </p:nvCxnSpPr>
        <p:spPr>
          <a:xfrm flipH="1" flipV="1">
            <a:off x="3525194" y="2518809"/>
            <a:ext cx="1" cy="83406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7" name="矩形 196"/>
          <p:cNvSpPr/>
          <p:nvPr/>
        </p:nvSpPr>
        <p:spPr>
          <a:xfrm>
            <a:off x="771489" y="2429764"/>
            <a:ext cx="2733482" cy="763285"/>
          </a:xfrm>
          <a:prstGeom prst="rect">
            <a:avLst/>
          </a:prstGeom>
        </p:spPr>
        <p:txBody>
          <a:bodyPr wrap="square" lIns="121908" tIns="60954" rIns="121908" bIns="60954">
            <a:spAutoFit/>
          </a:bodyPr>
          <a:lstStyle/>
          <a:p>
            <a:pPr algn="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gn="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cxnSp>
        <p:nvCxnSpPr>
          <p:cNvPr id="198" name="直接连接符 197"/>
          <p:cNvCxnSpPr/>
          <p:nvPr/>
        </p:nvCxnSpPr>
        <p:spPr>
          <a:xfrm flipH="1" flipV="1">
            <a:off x="8977500" y="3368367"/>
            <a:ext cx="1" cy="83406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9" name="矩形 198"/>
          <p:cNvSpPr/>
          <p:nvPr/>
        </p:nvSpPr>
        <p:spPr>
          <a:xfrm>
            <a:off x="8977499" y="3275945"/>
            <a:ext cx="2733482" cy="763285"/>
          </a:xfrm>
          <a:prstGeom prst="rect">
            <a:avLst/>
          </a:prstGeom>
        </p:spPr>
        <p:txBody>
          <a:bodyPr wrap="square" lIns="121908" tIns="60954" rIns="121908" bIns="60954">
            <a:spAutoFit/>
          </a:bodyPr>
          <a:lstStyle/>
          <a:p>
            <a:pP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6751726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fade">
                                      <p:cBhvr>
                                        <p:cTn id="7" dur="50"/>
                                        <p:tgtEl>
                                          <p:spTgt spid="162"/>
                                        </p:tgtEl>
                                      </p:cBhvr>
                                    </p:animEffect>
                                  </p:childTnLst>
                                </p:cTn>
                              </p:par>
                            </p:childTnLst>
                          </p:cTn>
                        </p:par>
                        <p:par>
                          <p:cTn id="8" fill="hold">
                            <p:stCondLst>
                              <p:cond delay="50"/>
                            </p:stCondLst>
                            <p:childTnLst>
                              <p:par>
                                <p:cTn id="9" presetID="10" presetClass="entr" presetSubtype="0"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50"/>
                                        <p:tgtEl>
                                          <p:spTgt spid="83"/>
                                        </p:tgtEl>
                                      </p:cBhvr>
                                    </p:animEffect>
                                  </p:childTnLst>
                                </p:cTn>
                              </p:par>
                            </p:childTnLst>
                          </p:cTn>
                        </p:par>
                        <p:par>
                          <p:cTn id="12" fill="hold">
                            <p:stCondLst>
                              <p:cond delay="100"/>
                            </p:stCondLst>
                            <p:childTnLst>
                              <p:par>
                                <p:cTn id="13" presetID="10" presetClass="entr" presetSubtype="0" fill="hold" grpId="0" nodeType="afterEffect">
                                  <p:stCondLst>
                                    <p:cond delay="0"/>
                                  </p:stCondLst>
                                  <p:childTnLst>
                                    <p:set>
                                      <p:cBhvr>
                                        <p:cTn id="14" dur="1" fill="hold">
                                          <p:stCondLst>
                                            <p:cond delay="0"/>
                                          </p:stCondLst>
                                        </p:cTn>
                                        <p:tgtEl>
                                          <p:spTgt spid="170"/>
                                        </p:tgtEl>
                                        <p:attrNameLst>
                                          <p:attrName>style.visibility</p:attrName>
                                        </p:attrNameLst>
                                      </p:cBhvr>
                                      <p:to>
                                        <p:strVal val="visible"/>
                                      </p:to>
                                    </p:set>
                                    <p:animEffect transition="in" filter="fade">
                                      <p:cBhvr>
                                        <p:cTn id="15" dur="50"/>
                                        <p:tgtEl>
                                          <p:spTgt spid="170"/>
                                        </p:tgtEl>
                                      </p:cBhvr>
                                    </p:animEffect>
                                  </p:childTnLst>
                                </p:cTn>
                              </p:par>
                            </p:childTnLst>
                          </p:cTn>
                        </p:par>
                        <p:par>
                          <p:cTn id="16" fill="hold">
                            <p:stCondLst>
                              <p:cond delay="150"/>
                            </p:stCondLst>
                            <p:childTnLst>
                              <p:par>
                                <p:cTn id="17" presetID="10" presetClass="entr" presetSubtype="0" fill="hold" grpId="0"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50"/>
                                        <p:tgtEl>
                                          <p:spTgt spid="79"/>
                                        </p:tgtEl>
                                      </p:cBhvr>
                                    </p:animEffect>
                                  </p:childTnLst>
                                </p:cTn>
                              </p:par>
                            </p:childTnLst>
                          </p:cTn>
                        </p:par>
                        <p:par>
                          <p:cTn id="20" fill="hold">
                            <p:stCondLst>
                              <p:cond delay="200"/>
                            </p:stCondLst>
                            <p:childTnLst>
                              <p:par>
                                <p:cTn id="21" presetID="10" presetClass="entr" presetSubtype="0" fill="hold" grpId="0" nodeType="afterEffect">
                                  <p:stCondLst>
                                    <p:cond delay="0"/>
                                  </p:stCondLst>
                                  <p:childTnLst>
                                    <p:set>
                                      <p:cBhvr>
                                        <p:cTn id="22" dur="1" fill="hold">
                                          <p:stCondLst>
                                            <p:cond delay="0"/>
                                          </p:stCondLst>
                                        </p:cTn>
                                        <p:tgtEl>
                                          <p:spTgt spid="166"/>
                                        </p:tgtEl>
                                        <p:attrNameLst>
                                          <p:attrName>style.visibility</p:attrName>
                                        </p:attrNameLst>
                                      </p:cBhvr>
                                      <p:to>
                                        <p:strVal val="visible"/>
                                      </p:to>
                                    </p:set>
                                    <p:animEffect transition="in" filter="fade">
                                      <p:cBhvr>
                                        <p:cTn id="23" dur="50"/>
                                        <p:tgtEl>
                                          <p:spTgt spid="166"/>
                                        </p:tgtEl>
                                      </p:cBhvr>
                                    </p:animEffect>
                                  </p:childTnLst>
                                </p:cTn>
                              </p:par>
                            </p:childTnLst>
                          </p:cTn>
                        </p:par>
                        <p:par>
                          <p:cTn id="24" fill="hold">
                            <p:stCondLst>
                              <p:cond delay="250"/>
                            </p:stCondLst>
                            <p:childTnLst>
                              <p:par>
                                <p:cTn id="25" presetID="10" presetClass="entr" presetSubtype="0"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50"/>
                                        <p:tgtEl>
                                          <p:spTgt spid="87"/>
                                        </p:tgtEl>
                                      </p:cBhvr>
                                    </p:animEffect>
                                  </p:childTnLst>
                                </p:cTn>
                              </p:par>
                            </p:childTnLst>
                          </p:cTn>
                        </p:par>
                        <p:par>
                          <p:cTn id="28" fill="hold">
                            <p:stCondLst>
                              <p:cond delay="300"/>
                            </p:stCondLst>
                            <p:childTnLst>
                              <p:par>
                                <p:cTn id="29" presetID="10" presetClass="entr" presetSubtype="0" fill="hold" grpId="0" nodeType="afterEffect">
                                  <p:stCondLst>
                                    <p:cond delay="0"/>
                                  </p:stCondLst>
                                  <p:childTnLst>
                                    <p:set>
                                      <p:cBhvr>
                                        <p:cTn id="30" dur="1" fill="hold">
                                          <p:stCondLst>
                                            <p:cond delay="0"/>
                                          </p:stCondLst>
                                        </p:cTn>
                                        <p:tgtEl>
                                          <p:spTgt spid="174"/>
                                        </p:tgtEl>
                                        <p:attrNameLst>
                                          <p:attrName>style.visibility</p:attrName>
                                        </p:attrNameLst>
                                      </p:cBhvr>
                                      <p:to>
                                        <p:strVal val="visible"/>
                                      </p:to>
                                    </p:set>
                                    <p:animEffect transition="in" filter="fade">
                                      <p:cBhvr>
                                        <p:cTn id="31" dur="50"/>
                                        <p:tgtEl>
                                          <p:spTgt spid="174"/>
                                        </p:tgtEl>
                                      </p:cBhvr>
                                    </p:animEffect>
                                  </p:childTnLst>
                                </p:cTn>
                              </p:par>
                            </p:childTnLst>
                          </p:cTn>
                        </p:par>
                        <p:par>
                          <p:cTn id="32" fill="hold">
                            <p:stCondLst>
                              <p:cond delay="350"/>
                            </p:stCondLst>
                            <p:childTnLst>
                              <p:par>
                                <p:cTn id="33" presetID="10" presetClass="entr" presetSubtype="0" fill="hold" grpId="0"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
                                        <p:tgtEl>
                                          <p:spTgt spid="77"/>
                                        </p:tgtEl>
                                      </p:cBhvr>
                                    </p:animEffect>
                                  </p:childTnLst>
                                </p:cTn>
                              </p:par>
                            </p:childTnLst>
                          </p:cTn>
                        </p:par>
                        <p:par>
                          <p:cTn id="36" fill="hold">
                            <p:stCondLst>
                              <p:cond delay="400"/>
                            </p:stCondLst>
                            <p:childTnLst>
                              <p:par>
                                <p:cTn id="37" presetID="10" presetClass="entr" presetSubtype="0" fill="hold" grpId="0" nodeType="afterEffect">
                                  <p:stCondLst>
                                    <p:cond delay="0"/>
                                  </p:stCondLst>
                                  <p:childTnLst>
                                    <p:set>
                                      <p:cBhvr>
                                        <p:cTn id="38" dur="1" fill="hold">
                                          <p:stCondLst>
                                            <p:cond delay="0"/>
                                          </p:stCondLst>
                                        </p:cTn>
                                        <p:tgtEl>
                                          <p:spTgt spid="164"/>
                                        </p:tgtEl>
                                        <p:attrNameLst>
                                          <p:attrName>style.visibility</p:attrName>
                                        </p:attrNameLst>
                                      </p:cBhvr>
                                      <p:to>
                                        <p:strVal val="visible"/>
                                      </p:to>
                                    </p:set>
                                    <p:animEffect transition="in" filter="fade">
                                      <p:cBhvr>
                                        <p:cTn id="39" dur="50"/>
                                        <p:tgtEl>
                                          <p:spTgt spid="164"/>
                                        </p:tgtEl>
                                      </p:cBhvr>
                                    </p:animEffect>
                                  </p:childTnLst>
                                </p:cTn>
                              </p:par>
                            </p:childTnLst>
                          </p:cTn>
                        </p:par>
                        <p:par>
                          <p:cTn id="40" fill="hold">
                            <p:stCondLst>
                              <p:cond delay="450"/>
                            </p:stCondLst>
                            <p:childTnLst>
                              <p:par>
                                <p:cTn id="41" presetID="10" presetClass="entr" presetSubtype="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fade">
                                      <p:cBhvr>
                                        <p:cTn id="43" dur="50"/>
                                        <p:tgtEl>
                                          <p:spTgt spid="85"/>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172"/>
                                        </p:tgtEl>
                                        <p:attrNameLst>
                                          <p:attrName>style.visibility</p:attrName>
                                        </p:attrNameLst>
                                      </p:cBhvr>
                                      <p:to>
                                        <p:strVal val="visible"/>
                                      </p:to>
                                    </p:set>
                                    <p:animEffect transition="in" filter="fade">
                                      <p:cBhvr>
                                        <p:cTn id="47" dur="50"/>
                                        <p:tgtEl>
                                          <p:spTgt spid="172"/>
                                        </p:tgtEl>
                                      </p:cBhvr>
                                    </p:animEffect>
                                  </p:childTnLst>
                                </p:cTn>
                              </p:par>
                            </p:childTnLst>
                          </p:cTn>
                        </p:par>
                        <p:par>
                          <p:cTn id="48" fill="hold">
                            <p:stCondLst>
                              <p:cond delay="550"/>
                            </p:stCondLst>
                            <p:childTnLst>
                              <p:par>
                                <p:cTn id="49" presetID="10" presetClass="entr" presetSubtype="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fade">
                                      <p:cBhvr>
                                        <p:cTn id="51" dur="50"/>
                                        <p:tgtEl>
                                          <p:spTgt spid="81"/>
                                        </p:tgtEl>
                                      </p:cBhvr>
                                    </p:animEffect>
                                  </p:childTnLst>
                                </p:cTn>
                              </p:par>
                            </p:childTnLst>
                          </p:cTn>
                        </p:par>
                        <p:par>
                          <p:cTn id="52" fill="hold">
                            <p:stCondLst>
                              <p:cond delay="600"/>
                            </p:stCondLst>
                            <p:childTnLst>
                              <p:par>
                                <p:cTn id="53" presetID="10" presetClass="entr" presetSubtype="0" fill="hold" grpId="0" nodeType="afterEffect">
                                  <p:stCondLst>
                                    <p:cond delay="0"/>
                                  </p:stCondLst>
                                  <p:childTnLst>
                                    <p:set>
                                      <p:cBhvr>
                                        <p:cTn id="54" dur="1" fill="hold">
                                          <p:stCondLst>
                                            <p:cond delay="0"/>
                                          </p:stCondLst>
                                        </p:cTn>
                                        <p:tgtEl>
                                          <p:spTgt spid="168"/>
                                        </p:tgtEl>
                                        <p:attrNameLst>
                                          <p:attrName>style.visibility</p:attrName>
                                        </p:attrNameLst>
                                      </p:cBhvr>
                                      <p:to>
                                        <p:strVal val="visible"/>
                                      </p:to>
                                    </p:set>
                                    <p:animEffect transition="in" filter="fade">
                                      <p:cBhvr>
                                        <p:cTn id="55" dur="50"/>
                                        <p:tgtEl>
                                          <p:spTgt spid="168"/>
                                        </p:tgtEl>
                                      </p:cBhvr>
                                    </p:animEffect>
                                  </p:childTnLst>
                                </p:cTn>
                              </p:par>
                            </p:childTnLst>
                          </p:cTn>
                        </p:par>
                        <p:par>
                          <p:cTn id="56" fill="hold">
                            <p:stCondLst>
                              <p:cond delay="650"/>
                            </p:stCondLst>
                            <p:childTnLst>
                              <p:par>
                                <p:cTn id="57" presetID="10" presetClass="entr" presetSubtype="0" fill="hold" grpId="0" nodeType="afterEffect">
                                  <p:stCondLst>
                                    <p:cond delay="0"/>
                                  </p:stCondLst>
                                  <p:childTnLst>
                                    <p:set>
                                      <p:cBhvr>
                                        <p:cTn id="58" dur="1" fill="hold">
                                          <p:stCondLst>
                                            <p:cond delay="0"/>
                                          </p:stCondLst>
                                        </p:cTn>
                                        <p:tgtEl>
                                          <p:spTgt spid="160"/>
                                        </p:tgtEl>
                                        <p:attrNameLst>
                                          <p:attrName>style.visibility</p:attrName>
                                        </p:attrNameLst>
                                      </p:cBhvr>
                                      <p:to>
                                        <p:strVal val="visible"/>
                                      </p:to>
                                    </p:set>
                                    <p:animEffect transition="in" filter="fade">
                                      <p:cBhvr>
                                        <p:cTn id="59" dur="50"/>
                                        <p:tgtEl>
                                          <p:spTgt spid="160"/>
                                        </p:tgtEl>
                                      </p:cBhvr>
                                    </p:animEffect>
                                  </p:childTnLst>
                                </p:cTn>
                              </p:par>
                            </p:childTnLst>
                          </p:cTn>
                        </p:par>
                        <p:par>
                          <p:cTn id="60" fill="hold">
                            <p:stCondLst>
                              <p:cond delay="700"/>
                            </p:stCondLst>
                            <p:childTnLst>
                              <p:par>
                                <p:cTn id="61" presetID="10" presetClass="entr" presetSubtype="0" fill="hold" grpId="0" nodeType="afterEffect">
                                  <p:stCondLst>
                                    <p:cond delay="0"/>
                                  </p:stCondLst>
                                  <p:childTnLst>
                                    <p:set>
                                      <p:cBhvr>
                                        <p:cTn id="62" dur="1" fill="hold">
                                          <p:stCondLst>
                                            <p:cond delay="0"/>
                                          </p:stCondLst>
                                        </p:cTn>
                                        <p:tgtEl>
                                          <p:spTgt spid="176"/>
                                        </p:tgtEl>
                                        <p:attrNameLst>
                                          <p:attrName>style.visibility</p:attrName>
                                        </p:attrNameLst>
                                      </p:cBhvr>
                                      <p:to>
                                        <p:strVal val="visible"/>
                                      </p:to>
                                    </p:set>
                                    <p:animEffect transition="in" filter="fade">
                                      <p:cBhvr>
                                        <p:cTn id="63" dur="50"/>
                                        <p:tgtEl>
                                          <p:spTgt spid="176"/>
                                        </p:tgtEl>
                                      </p:cBhvr>
                                    </p:animEffect>
                                  </p:childTnLst>
                                </p:cTn>
                              </p:par>
                            </p:childTnLst>
                          </p:cTn>
                        </p:par>
                        <p:par>
                          <p:cTn id="64" fill="hold">
                            <p:stCondLst>
                              <p:cond delay="750"/>
                            </p:stCondLst>
                            <p:childTnLst>
                              <p:par>
                                <p:cTn id="65" presetID="10"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50"/>
                                        <p:tgtEl>
                                          <p:spTgt spid="75"/>
                                        </p:tgtEl>
                                      </p:cBhvr>
                                    </p:animEffect>
                                  </p:childTnLst>
                                </p:cTn>
                              </p:par>
                            </p:childTnLst>
                          </p:cTn>
                        </p:par>
                        <p:par>
                          <p:cTn id="68" fill="hold">
                            <p:stCondLst>
                              <p:cond delay="800"/>
                            </p:stCondLst>
                            <p:childTnLst>
                              <p:par>
                                <p:cTn id="69" presetID="10" presetClass="entr" presetSubtype="0" fill="hold" grpId="0" nodeType="afterEffect">
                                  <p:stCondLst>
                                    <p:cond delay="0"/>
                                  </p:stCondLst>
                                  <p:childTnLst>
                                    <p:set>
                                      <p:cBhvr>
                                        <p:cTn id="70" dur="1" fill="hold">
                                          <p:stCondLst>
                                            <p:cond delay="0"/>
                                          </p:stCondLst>
                                        </p:cTn>
                                        <p:tgtEl>
                                          <p:spTgt spid="161"/>
                                        </p:tgtEl>
                                        <p:attrNameLst>
                                          <p:attrName>style.visibility</p:attrName>
                                        </p:attrNameLst>
                                      </p:cBhvr>
                                      <p:to>
                                        <p:strVal val="visible"/>
                                      </p:to>
                                    </p:set>
                                    <p:animEffect transition="in" filter="fade">
                                      <p:cBhvr>
                                        <p:cTn id="71" dur="50"/>
                                        <p:tgtEl>
                                          <p:spTgt spid="161"/>
                                        </p:tgtEl>
                                      </p:cBhvr>
                                    </p:animEffect>
                                  </p:childTnLst>
                                </p:cTn>
                              </p:par>
                            </p:childTnLst>
                          </p:cTn>
                        </p:par>
                        <p:par>
                          <p:cTn id="72" fill="hold">
                            <p:stCondLst>
                              <p:cond delay="850"/>
                            </p:stCondLst>
                            <p:childTnLst>
                              <p:par>
                                <p:cTn id="73" presetID="10" presetClass="entr" presetSubtype="0" fill="hold" grpId="0"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50"/>
                                        <p:tgtEl>
                                          <p:spTgt spid="82"/>
                                        </p:tgtEl>
                                      </p:cBhvr>
                                    </p:animEffect>
                                  </p:childTnLst>
                                </p:cTn>
                              </p:par>
                            </p:childTnLst>
                          </p:cTn>
                        </p:par>
                        <p:par>
                          <p:cTn id="76" fill="hold">
                            <p:stCondLst>
                              <p:cond delay="900"/>
                            </p:stCondLst>
                            <p:childTnLst>
                              <p:par>
                                <p:cTn id="77" presetID="10" presetClass="entr" presetSubtype="0" fill="hold" grpId="0" nodeType="afterEffect">
                                  <p:stCondLst>
                                    <p:cond delay="0"/>
                                  </p:stCondLst>
                                  <p:childTnLst>
                                    <p:set>
                                      <p:cBhvr>
                                        <p:cTn id="78" dur="1" fill="hold">
                                          <p:stCondLst>
                                            <p:cond delay="0"/>
                                          </p:stCondLst>
                                        </p:cTn>
                                        <p:tgtEl>
                                          <p:spTgt spid="169"/>
                                        </p:tgtEl>
                                        <p:attrNameLst>
                                          <p:attrName>style.visibility</p:attrName>
                                        </p:attrNameLst>
                                      </p:cBhvr>
                                      <p:to>
                                        <p:strVal val="visible"/>
                                      </p:to>
                                    </p:set>
                                    <p:animEffect transition="in" filter="fade">
                                      <p:cBhvr>
                                        <p:cTn id="79" dur="50"/>
                                        <p:tgtEl>
                                          <p:spTgt spid="169"/>
                                        </p:tgtEl>
                                      </p:cBhvr>
                                    </p:animEffect>
                                  </p:childTnLst>
                                </p:cTn>
                              </p:par>
                            </p:childTnLst>
                          </p:cTn>
                        </p:par>
                        <p:par>
                          <p:cTn id="80" fill="hold">
                            <p:stCondLst>
                              <p:cond delay="950"/>
                            </p:stCondLst>
                            <p:childTnLst>
                              <p:par>
                                <p:cTn id="81" presetID="10" presetClass="entr" presetSubtype="0" fill="hold" grpId="0"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
                                        <p:tgtEl>
                                          <p:spTgt spid="78"/>
                                        </p:tgtEl>
                                      </p:cBhvr>
                                    </p:animEffect>
                                  </p:childTnLst>
                                </p:cTn>
                              </p:par>
                            </p:childTnLst>
                          </p:cTn>
                        </p:par>
                        <p:par>
                          <p:cTn id="84" fill="hold">
                            <p:stCondLst>
                              <p:cond delay="1000"/>
                            </p:stCondLst>
                            <p:childTnLst>
                              <p:par>
                                <p:cTn id="85" presetID="10" presetClass="entr" presetSubtype="0" fill="hold" grpId="0" nodeType="afterEffect">
                                  <p:stCondLst>
                                    <p:cond delay="0"/>
                                  </p:stCondLst>
                                  <p:childTnLst>
                                    <p:set>
                                      <p:cBhvr>
                                        <p:cTn id="86" dur="1" fill="hold">
                                          <p:stCondLst>
                                            <p:cond delay="0"/>
                                          </p:stCondLst>
                                        </p:cTn>
                                        <p:tgtEl>
                                          <p:spTgt spid="165"/>
                                        </p:tgtEl>
                                        <p:attrNameLst>
                                          <p:attrName>style.visibility</p:attrName>
                                        </p:attrNameLst>
                                      </p:cBhvr>
                                      <p:to>
                                        <p:strVal val="visible"/>
                                      </p:to>
                                    </p:set>
                                    <p:animEffect transition="in" filter="fade">
                                      <p:cBhvr>
                                        <p:cTn id="87" dur="50"/>
                                        <p:tgtEl>
                                          <p:spTgt spid="165"/>
                                        </p:tgtEl>
                                      </p:cBhvr>
                                    </p:animEffect>
                                  </p:childTnLst>
                                </p:cTn>
                              </p:par>
                            </p:childTnLst>
                          </p:cTn>
                        </p:par>
                        <p:par>
                          <p:cTn id="88" fill="hold">
                            <p:stCondLst>
                              <p:cond delay="1050"/>
                            </p:stCondLst>
                            <p:childTnLst>
                              <p:par>
                                <p:cTn id="89" presetID="10" presetClass="entr" presetSubtype="0" fill="hold" grpId="0" nodeType="afterEffect">
                                  <p:stCondLst>
                                    <p:cond delay="0"/>
                                  </p:stCondLst>
                                  <p:childTnLst>
                                    <p:set>
                                      <p:cBhvr>
                                        <p:cTn id="90" dur="1" fill="hold">
                                          <p:stCondLst>
                                            <p:cond delay="0"/>
                                          </p:stCondLst>
                                        </p:cTn>
                                        <p:tgtEl>
                                          <p:spTgt spid="86"/>
                                        </p:tgtEl>
                                        <p:attrNameLst>
                                          <p:attrName>style.visibility</p:attrName>
                                        </p:attrNameLst>
                                      </p:cBhvr>
                                      <p:to>
                                        <p:strVal val="visible"/>
                                      </p:to>
                                    </p:set>
                                    <p:animEffect transition="in" filter="fade">
                                      <p:cBhvr>
                                        <p:cTn id="91" dur="50"/>
                                        <p:tgtEl>
                                          <p:spTgt spid="86"/>
                                        </p:tgtEl>
                                      </p:cBhvr>
                                    </p:animEffect>
                                  </p:childTnLst>
                                </p:cTn>
                              </p:par>
                            </p:childTnLst>
                          </p:cTn>
                        </p:par>
                        <p:par>
                          <p:cTn id="92" fill="hold">
                            <p:stCondLst>
                              <p:cond delay="1100"/>
                            </p:stCondLst>
                            <p:childTnLst>
                              <p:par>
                                <p:cTn id="93" presetID="10" presetClass="entr" presetSubtype="0" fill="hold" grpId="0" nodeType="afterEffect">
                                  <p:stCondLst>
                                    <p:cond delay="0"/>
                                  </p:stCondLst>
                                  <p:childTnLst>
                                    <p:set>
                                      <p:cBhvr>
                                        <p:cTn id="94" dur="1" fill="hold">
                                          <p:stCondLst>
                                            <p:cond delay="0"/>
                                          </p:stCondLst>
                                        </p:cTn>
                                        <p:tgtEl>
                                          <p:spTgt spid="173"/>
                                        </p:tgtEl>
                                        <p:attrNameLst>
                                          <p:attrName>style.visibility</p:attrName>
                                        </p:attrNameLst>
                                      </p:cBhvr>
                                      <p:to>
                                        <p:strVal val="visible"/>
                                      </p:to>
                                    </p:set>
                                    <p:animEffect transition="in" filter="fade">
                                      <p:cBhvr>
                                        <p:cTn id="95" dur="50"/>
                                        <p:tgtEl>
                                          <p:spTgt spid="173"/>
                                        </p:tgtEl>
                                      </p:cBhvr>
                                    </p:animEffect>
                                  </p:childTnLst>
                                </p:cTn>
                              </p:par>
                            </p:childTnLst>
                          </p:cTn>
                        </p:par>
                        <p:par>
                          <p:cTn id="96" fill="hold">
                            <p:stCondLst>
                              <p:cond delay="115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50"/>
                                        <p:tgtEl>
                                          <p:spTgt spid="76"/>
                                        </p:tgtEl>
                                      </p:cBhvr>
                                    </p:animEffect>
                                  </p:childTnLst>
                                </p:cTn>
                              </p:par>
                            </p:childTnLst>
                          </p:cTn>
                        </p:par>
                        <p:par>
                          <p:cTn id="100" fill="hold">
                            <p:stCondLst>
                              <p:cond delay="1200"/>
                            </p:stCondLst>
                            <p:childTnLst>
                              <p:par>
                                <p:cTn id="101" presetID="10" presetClass="entr" presetSubtype="0" fill="hold" grpId="0" nodeType="afterEffect">
                                  <p:stCondLst>
                                    <p:cond delay="0"/>
                                  </p:stCondLst>
                                  <p:childTnLst>
                                    <p:set>
                                      <p:cBhvr>
                                        <p:cTn id="102" dur="1" fill="hold">
                                          <p:stCondLst>
                                            <p:cond delay="0"/>
                                          </p:stCondLst>
                                        </p:cTn>
                                        <p:tgtEl>
                                          <p:spTgt spid="163"/>
                                        </p:tgtEl>
                                        <p:attrNameLst>
                                          <p:attrName>style.visibility</p:attrName>
                                        </p:attrNameLst>
                                      </p:cBhvr>
                                      <p:to>
                                        <p:strVal val="visible"/>
                                      </p:to>
                                    </p:set>
                                    <p:animEffect transition="in" filter="fade">
                                      <p:cBhvr>
                                        <p:cTn id="103" dur="50"/>
                                        <p:tgtEl>
                                          <p:spTgt spid="163"/>
                                        </p:tgtEl>
                                      </p:cBhvr>
                                    </p:animEffect>
                                  </p:childTnLst>
                                </p:cTn>
                              </p:par>
                            </p:childTnLst>
                          </p:cTn>
                        </p:par>
                        <p:par>
                          <p:cTn id="104" fill="hold">
                            <p:stCondLst>
                              <p:cond delay="1250"/>
                            </p:stCondLst>
                            <p:childTnLst>
                              <p:par>
                                <p:cTn id="105" presetID="10" presetClass="entr" presetSubtype="0" fill="hold" grpId="0" nodeType="afterEffect">
                                  <p:stCondLst>
                                    <p:cond delay="0"/>
                                  </p:stCondLst>
                                  <p:childTnLst>
                                    <p:set>
                                      <p:cBhvr>
                                        <p:cTn id="106" dur="1" fill="hold">
                                          <p:stCondLst>
                                            <p:cond delay="0"/>
                                          </p:stCondLst>
                                        </p:cTn>
                                        <p:tgtEl>
                                          <p:spTgt spid="84"/>
                                        </p:tgtEl>
                                        <p:attrNameLst>
                                          <p:attrName>style.visibility</p:attrName>
                                        </p:attrNameLst>
                                      </p:cBhvr>
                                      <p:to>
                                        <p:strVal val="visible"/>
                                      </p:to>
                                    </p:set>
                                    <p:animEffect transition="in" filter="fade">
                                      <p:cBhvr>
                                        <p:cTn id="107" dur="50"/>
                                        <p:tgtEl>
                                          <p:spTgt spid="84"/>
                                        </p:tgtEl>
                                      </p:cBhvr>
                                    </p:animEffect>
                                  </p:childTnLst>
                                </p:cTn>
                              </p:par>
                            </p:childTnLst>
                          </p:cTn>
                        </p:par>
                        <p:par>
                          <p:cTn id="108" fill="hold">
                            <p:stCondLst>
                              <p:cond delay="1300"/>
                            </p:stCondLst>
                            <p:childTnLst>
                              <p:par>
                                <p:cTn id="109" presetID="10" presetClass="entr" presetSubtype="0" fill="hold" grpId="0" nodeType="afterEffect">
                                  <p:stCondLst>
                                    <p:cond delay="0"/>
                                  </p:stCondLst>
                                  <p:childTnLst>
                                    <p:set>
                                      <p:cBhvr>
                                        <p:cTn id="110" dur="1" fill="hold">
                                          <p:stCondLst>
                                            <p:cond delay="0"/>
                                          </p:stCondLst>
                                        </p:cTn>
                                        <p:tgtEl>
                                          <p:spTgt spid="171"/>
                                        </p:tgtEl>
                                        <p:attrNameLst>
                                          <p:attrName>style.visibility</p:attrName>
                                        </p:attrNameLst>
                                      </p:cBhvr>
                                      <p:to>
                                        <p:strVal val="visible"/>
                                      </p:to>
                                    </p:set>
                                    <p:animEffect transition="in" filter="fade">
                                      <p:cBhvr>
                                        <p:cTn id="111" dur="50"/>
                                        <p:tgtEl>
                                          <p:spTgt spid="171"/>
                                        </p:tgtEl>
                                      </p:cBhvr>
                                    </p:animEffect>
                                  </p:childTnLst>
                                </p:cTn>
                              </p:par>
                            </p:childTnLst>
                          </p:cTn>
                        </p:par>
                        <p:par>
                          <p:cTn id="112" fill="hold">
                            <p:stCondLst>
                              <p:cond delay="1350"/>
                            </p:stCondLst>
                            <p:childTnLst>
                              <p:par>
                                <p:cTn id="113" presetID="10" presetClass="entr" presetSubtype="0" fill="hold" grpId="0" nodeType="after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fade">
                                      <p:cBhvr>
                                        <p:cTn id="115" dur="50"/>
                                        <p:tgtEl>
                                          <p:spTgt spid="80"/>
                                        </p:tgtEl>
                                      </p:cBhvr>
                                    </p:animEffect>
                                  </p:childTnLst>
                                </p:cTn>
                              </p:par>
                            </p:childTnLst>
                          </p:cTn>
                        </p:par>
                        <p:par>
                          <p:cTn id="116" fill="hold">
                            <p:stCondLst>
                              <p:cond delay="1400"/>
                            </p:stCondLst>
                            <p:childTnLst>
                              <p:par>
                                <p:cTn id="117" presetID="10" presetClass="entr" presetSubtype="0" fill="hold" grpId="0" nodeType="afterEffect">
                                  <p:stCondLst>
                                    <p:cond delay="0"/>
                                  </p:stCondLst>
                                  <p:childTnLst>
                                    <p:set>
                                      <p:cBhvr>
                                        <p:cTn id="118" dur="1" fill="hold">
                                          <p:stCondLst>
                                            <p:cond delay="0"/>
                                          </p:stCondLst>
                                        </p:cTn>
                                        <p:tgtEl>
                                          <p:spTgt spid="167"/>
                                        </p:tgtEl>
                                        <p:attrNameLst>
                                          <p:attrName>style.visibility</p:attrName>
                                        </p:attrNameLst>
                                      </p:cBhvr>
                                      <p:to>
                                        <p:strVal val="visible"/>
                                      </p:to>
                                    </p:set>
                                    <p:animEffect transition="in" filter="fade">
                                      <p:cBhvr>
                                        <p:cTn id="119" dur="50"/>
                                        <p:tgtEl>
                                          <p:spTgt spid="167"/>
                                        </p:tgtEl>
                                      </p:cBhvr>
                                    </p:animEffect>
                                  </p:childTnLst>
                                </p:cTn>
                              </p:par>
                            </p:childTnLst>
                          </p:cTn>
                        </p:par>
                        <p:par>
                          <p:cTn id="120" fill="hold">
                            <p:stCondLst>
                              <p:cond delay="1450"/>
                            </p:stCondLst>
                            <p:childTnLst>
                              <p:par>
                                <p:cTn id="121" presetID="10" presetClass="entr" presetSubtype="0" fill="hold" grpId="0" nodeType="afterEffect">
                                  <p:stCondLst>
                                    <p:cond delay="0"/>
                                  </p:stCondLst>
                                  <p:childTnLst>
                                    <p:set>
                                      <p:cBhvr>
                                        <p:cTn id="122" dur="1" fill="hold">
                                          <p:stCondLst>
                                            <p:cond delay="0"/>
                                          </p:stCondLst>
                                        </p:cTn>
                                        <p:tgtEl>
                                          <p:spTgt spid="159"/>
                                        </p:tgtEl>
                                        <p:attrNameLst>
                                          <p:attrName>style.visibility</p:attrName>
                                        </p:attrNameLst>
                                      </p:cBhvr>
                                      <p:to>
                                        <p:strVal val="visible"/>
                                      </p:to>
                                    </p:set>
                                    <p:animEffect transition="in" filter="fade">
                                      <p:cBhvr>
                                        <p:cTn id="123" dur="50"/>
                                        <p:tgtEl>
                                          <p:spTgt spid="159"/>
                                        </p:tgtEl>
                                      </p:cBhvr>
                                    </p:animEffect>
                                  </p:childTnLst>
                                </p:cTn>
                              </p:par>
                            </p:childTnLst>
                          </p:cTn>
                        </p:par>
                        <p:par>
                          <p:cTn id="124" fill="hold">
                            <p:stCondLst>
                              <p:cond delay="1500"/>
                            </p:stCondLst>
                            <p:childTnLst>
                              <p:par>
                                <p:cTn id="125" presetID="10" presetClass="entr" presetSubtype="0" fill="hold" grpId="0" nodeType="afterEffect">
                                  <p:stCondLst>
                                    <p:cond delay="0"/>
                                  </p:stCondLst>
                                  <p:childTnLst>
                                    <p:set>
                                      <p:cBhvr>
                                        <p:cTn id="126" dur="1" fill="hold">
                                          <p:stCondLst>
                                            <p:cond delay="0"/>
                                          </p:stCondLst>
                                        </p:cTn>
                                        <p:tgtEl>
                                          <p:spTgt spid="175"/>
                                        </p:tgtEl>
                                        <p:attrNameLst>
                                          <p:attrName>style.visibility</p:attrName>
                                        </p:attrNameLst>
                                      </p:cBhvr>
                                      <p:to>
                                        <p:strVal val="visible"/>
                                      </p:to>
                                    </p:set>
                                    <p:animEffect transition="in" filter="fade">
                                      <p:cBhvr>
                                        <p:cTn id="127" dur="50"/>
                                        <p:tgtEl>
                                          <p:spTgt spid="175"/>
                                        </p:tgtEl>
                                      </p:cBhvr>
                                    </p:animEffect>
                                  </p:childTnLst>
                                </p:cTn>
                              </p:par>
                            </p:childTnLst>
                          </p:cTn>
                        </p:par>
                        <p:par>
                          <p:cTn id="128" fill="hold">
                            <p:stCondLst>
                              <p:cond delay="1550"/>
                            </p:stCondLst>
                            <p:childTnLst>
                              <p:par>
                                <p:cTn id="129" presetID="47" presetClass="entr" presetSubtype="0" fill="hold" nodeType="afterEffect">
                                  <p:stCondLst>
                                    <p:cond delay="0"/>
                                  </p:stCondLst>
                                  <p:childTnLst>
                                    <p:set>
                                      <p:cBhvr>
                                        <p:cTn id="130" dur="1" fill="hold">
                                          <p:stCondLst>
                                            <p:cond delay="0"/>
                                          </p:stCondLst>
                                        </p:cTn>
                                        <p:tgtEl>
                                          <p:spTgt spid="177"/>
                                        </p:tgtEl>
                                        <p:attrNameLst>
                                          <p:attrName>style.visibility</p:attrName>
                                        </p:attrNameLst>
                                      </p:cBhvr>
                                      <p:to>
                                        <p:strVal val="visible"/>
                                      </p:to>
                                    </p:set>
                                    <p:animEffect transition="in" filter="fade">
                                      <p:cBhvr>
                                        <p:cTn id="131" dur="500"/>
                                        <p:tgtEl>
                                          <p:spTgt spid="177"/>
                                        </p:tgtEl>
                                      </p:cBhvr>
                                    </p:animEffect>
                                    <p:anim calcmode="lin" valueType="num">
                                      <p:cBhvr>
                                        <p:cTn id="132" dur="500" fill="hold"/>
                                        <p:tgtEl>
                                          <p:spTgt spid="177"/>
                                        </p:tgtEl>
                                        <p:attrNameLst>
                                          <p:attrName>ppt_x</p:attrName>
                                        </p:attrNameLst>
                                      </p:cBhvr>
                                      <p:tavLst>
                                        <p:tav tm="0">
                                          <p:val>
                                            <p:strVal val="#ppt_x"/>
                                          </p:val>
                                        </p:tav>
                                        <p:tav tm="100000">
                                          <p:val>
                                            <p:strVal val="#ppt_x"/>
                                          </p:val>
                                        </p:tav>
                                      </p:tavLst>
                                    </p:anim>
                                    <p:anim calcmode="lin" valueType="num">
                                      <p:cBhvr>
                                        <p:cTn id="133" dur="500" fill="hold"/>
                                        <p:tgtEl>
                                          <p:spTgt spid="177"/>
                                        </p:tgtEl>
                                        <p:attrNameLst>
                                          <p:attrName>ppt_y</p:attrName>
                                        </p:attrNameLst>
                                      </p:cBhvr>
                                      <p:tavLst>
                                        <p:tav tm="0">
                                          <p:val>
                                            <p:strVal val="#ppt_y-.1"/>
                                          </p:val>
                                        </p:tav>
                                        <p:tav tm="100000">
                                          <p:val>
                                            <p:strVal val="#ppt_y"/>
                                          </p:val>
                                        </p:tav>
                                      </p:tavLst>
                                    </p:anim>
                                  </p:childTnLst>
                                </p:cTn>
                              </p:par>
                            </p:childTnLst>
                          </p:cTn>
                        </p:par>
                        <p:par>
                          <p:cTn id="134" fill="hold">
                            <p:stCondLst>
                              <p:cond delay="2050"/>
                            </p:stCondLst>
                            <p:childTnLst>
                              <p:par>
                                <p:cTn id="135" presetID="10" presetClass="entr" presetSubtype="0" fill="hold" nodeType="afterEffect">
                                  <p:stCondLst>
                                    <p:cond delay="0"/>
                                  </p:stCondLst>
                                  <p:childTnLst>
                                    <p:set>
                                      <p:cBhvr>
                                        <p:cTn id="136" dur="1" fill="hold">
                                          <p:stCondLst>
                                            <p:cond delay="0"/>
                                          </p:stCondLst>
                                        </p:cTn>
                                        <p:tgtEl>
                                          <p:spTgt spid="189"/>
                                        </p:tgtEl>
                                        <p:attrNameLst>
                                          <p:attrName>style.visibility</p:attrName>
                                        </p:attrNameLst>
                                      </p:cBhvr>
                                      <p:to>
                                        <p:strVal val="visible"/>
                                      </p:to>
                                    </p:set>
                                    <p:animEffect transition="in" filter="fade">
                                      <p:cBhvr>
                                        <p:cTn id="137" dur="250"/>
                                        <p:tgtEl>
                                          <p:spTgt spid="189"/>
                                        </p:tgtEl>
                                      </p:cBhvr>
                                    </p:animEffect>
                                  </p:childTnLst>
                                </p:cTn>
                              </p:par>
                            </p:childTnLst>
                          </p:cTn>
                        </p:par>
                        <p:par>
                          <p:cTn id="138" fill="hold">
                            <p:stCondLst>
                              <p:cond delay="2300"/>
                            </p:stCondLst>
                            <p:childTnLst>
                              <p:par>
                                <p:cTn id="139" presetID="8" presetClass="emph" presetSubtype="0" fill="hold" nodeType="afterEffect">
                                  <p:stCondLst>
                                    <p:cond delay="0"/>
                                  </p:stCondLst>
                                  <p:childTnLst>
                                    <p:animRot by="6960000">
                                      <p:cBhvr>
                                        <p:cTn id="140" dur="1100" fill="hold"/>
                                        <p:tgtEl>
                                          <p:spTgt spid="189"/>
                                        </p:tgtEl>
                                        <p:attrNameLst>
                                          <p:attrName>r</p:attrName>
                                        </p:attrNameLst>
                                      </p:cBhvr>
                                    </p:animRot>
                                  </p:childTnLst>
                                </p:cTn>
                              </p:par>
                              <p:par>
                                <p:cTn id="141" presetID="1" presetClass="emph" presetSubtype="2" fill="hold" nodeType="withEffect">
                                  <p:stCondLst>
                                    <p:cond delay="0"/>
                                  </p:stCondLst>
                                  <p:childTnLst>
                                    <p:animClr clrSpc="rgb" dir="cw">
                                      <p:cBhvr>
                                        <p:cTn id="142" dur="50" fill="hold"/>
                                        <p:tgtEl>
                                          <p:spTgt spid="162"/>
                                        </p:tgtEl>
                                        <p:attrNameLst>
                                          <p:attrName>fillcolor</p:attrName>
                                        </p:attrNameLst>
                                      </p:cBhvr>
                                      <p:to>
                                        <a:srgbClr val="404066"/>
                                      </p:to>
                                    </p:animClr>
                                    <p:set>
                                      <p:cBhvr>
                                        <p:cTn id="143" dur="50" fill="hold"/>
                                        <p:tgtEl>
                                          <p:spTgt spid="162"/>
                                        </p:tgtEl>
                                        <p:attrNameLst>
                                          <p:attrName>fill.type</p:attrName>
                                        </p:attrNameLst>
                                      </p:cBhvr>
                                      <p:to>
                                        <p:strVal val="solid"/>
                                      </p:to>
                                    </p:set>
                                    <p:set>
                                      <p:cBhvr>
                                        <p:cTn id="144" dur="50" fill="hold"/>
                                        <p:tgtEl>
                                          <p:spTgt spid="162"/>
                                        </p:tgtEl>
                                        <p:attrNameLst>
                                          <p:attrName>fill.on</p:attrName>
                                        </p:attrNameLst>
                                      </p:cBhvr>
                                      <p:to>
                                        <p:strVal val="true"/>
                                      </p:to>
                                    </p:set>
                                  </p:childTnLst>
                                </p:cTn>
                              </p:par>
                              <p:par>
                                <p:cTn id="145" presetID="1" presetClass="emph" presetSubtype="2" fill="hold" nodeType="withEffect">
                                  <p:stCondLst>
                                    <p:cond delay="50"/>
                                  </p:stCondLst>
                                  <p:childTnLst>
                                    <p:animClr clrSpc="rgb" dir="cw">
                                      <p:cBhvr>
                                        <p:cTn id="146" dur="50" fill="hold"/>
                                        <p:tgtEl>
                                          <p:spTgt spid="83"/>
                                        </p:tgtEl>
                                        <p:attrNameLst>
                                          <p:attrName>fillcolor</p:attrName>
                                        </p:attrNameLst>
                                      </p:cBhvr>
                                      <p:to>
                                        <a:srgbClr val="404066"/>
                                      </p:to>
                                    </p:animClr>
                                    <p:set>
                                      <p:cBhvr>
                                        <p:cTn id="147" dur="50" fill="hold"/>
                                        <p:tgtEl>
                                          <p:spTgt spid="83"/>
                                        </p:tgtEl>
                                        <p:attrNameLst>
                                          <p:attrName>fill.type</p:attrName>
                                        </p:attrNameLst>
                                      </p:cBhvr>
                                      <p:to>
                                        <p:strVal val="solid"/>
                                      </p:to>
                                    </p:set>
                                    <p:set>
                                      <p:cBhvr>
                                        <p:cTn id="148" dur="50" fill="hold"/>
                                        <p:tgtEl>
                                          <p:spTgt spid="83"/>
                                        </p:tgtEl>
                                        <p:attrNameLst>
                                          <p:attrName>fill.on</p:attrName>
                                        </p:attrNameLst>
                                      </p:cBhvr>
                                      <p:to>
                                        <p:strVal val="true"/>
                                      </p:to>
                                    </p:set>
                                  </p:childTnLst>
                                </p:cTn>
                              </p:par>
                              <p:par>
                                <p:cTn id="149" presetID="1" presetClass="emph" presetSubtype="2" fill="hold" nodeType="withEffect">
                                  <p:stCondLst>
                                    <p:cond delay="100"/>
                                  </p:stCondLst>
                                  <p:childTnLst>
                                    <p:animClr clrSpc="rgb" dir="cw">
                                      <p:cBhvr>
                                        <p:cTn id="150" dur="50" fill="hold"/>
                                        <p:tgtEl>
                                          <p:spTgt spid="170"/>
                                        </p:tgtEl>
                                        <p:attrNameLst>
                                          <p:attrName>fillcolor</p:attrName>
                                        </p:attrNameLst>
                                      </p:cBhvr>
                                      <p:to>
                                        <a:srgbClr val="404066"/>
                                      </p:to>
                                    </p:animClr>
                                    <p:set>
                                      <p:cBhvr>
                                        <p:cTn id="151" dur="50" fill="hold"/>
                                        <p:tgtEl>
                                          <p:spTgt spid="170"/>
                                        </p:tgtEl>
                                        <p:attrNameLst>
                                          <p:attrName>fill.type</p:attrName>
                                        </p:attrNameLst>
                                      </p:cBhvr>
                                      <p:to>
                                        <p:strVal val="solid"/>
                                      </p:to>
                                    </p:set>
                                    <p:set>
                                      <p:cBhvr>
                                        <p:cTn id="152" dur="50" fill="hold"/>
                                        <p:tgtEl>
                                          <p:spTgt spid="170"/>
                                        </p:tgtEl>
                                        <p:attrNameLst>
                                          <p:attrName>fill.on</p:attrName>
                                        </p:attrNameLst>
                                      </p:cBhvr>
                                      <p:to>
                                        <p:strVal val="true"/>
                                      </p:to>
                                    </p:set>
                                  </p:childTnLst>
                                </p:cTn>
                              </p:par>
                              <p:par>
                                <p:cTn id="153" presetID="1" presetClass="emph" presetSubtype="2" fill="hold" nodeType="withEffect">
                                  <p:stCondLst>
                                    <p:cond delay="150"/>
                                  </p:stCondLst>
                                  <p:childTnLst>
                                    <p:animClr clrSpc="rgb" dir="cw">
                                      <p:cBhvr>
                                        <p:cTn id="154" dur="50" fill="hold"/>
                                        <p:tgtEl>
                                          <p:spTgt spid="79"/>
                                        </p:tgtEl>
                                        <p:attrNameLst>
                                          <p:attrName>fillcolor</p:attrName>
                                        </p:attrNameLst>
                                      </p:cBhvr>
                                      <p:to>
                                        <a:srgbClr val="404066"/>
                                      </p:to>
                                    </p:animClr>
                                    <p:set>
                                      <p:cBhvr>
                                        <p:cTn id="155" dur="50" fill="hold"/>
                                        <p:tgtEl>
                                          <p:spTgt spid="79"/>
                                        </p:tgtEl>
                                        <p:attrNameLst>
                                          <p:attrName>fill.type</p:attrName>
                                        </p:attrNameLst>
                                      </p:cBhvr>
                                      <p:to>
                                        <p:strVal val="solid"/>
                                      </p:to>
                                    </p:set>
                                    <p:set>
                                      <p:cBhvr>
                                        <p:cTn id="156" dur="50" fill="hold"/>
                                        <p:tgtEl>
                                          <p:spTgt spid="79"/>
                                        </p:tgtEl>
                                        <p:attrNameLst>
                                          <p:attrName>fill.on</p:attrName>
                                        </p:attrNameLst>
                                      </p:cBhvr>
                                      <p:to>
                                        <p:strVal val="true"/>
                                      </p:to>
                                    </p:set>
                                  </p:childTnLst>
                                </p:cTn>
                              </p:par>
                              <p:par>
                                <p:cTn id="157" presetID="1" presetClass="emph" presetSubtype="2" fill="hold" nodeType="withEffect">
                                  <p:stCondLst>
                                    <p:cond delay="200"/>
                                  </p:stCondLst>
                                  <p:childTnLst>
                                    <p:animClr clrSpc="rgb" dir="cw">
                                      <p:cBhvr>
                                        <p:cTn id="158" dur="50" fill="hold"/>
                                        <p:tgtEl>
                                          <p:spTgt spid="166"/>
                                        </p:tgtEl>
                                        <p:attrNameLst>
                                          <p:attrName>fillcolor</p:attrName>
                                        </p:attrNameLst>
                                      </p:cBhvr>
                                      <p:to>
                                        <a:srgbClr val="404066"/>
                                      </p:to>
                                    </p:animClr>
                                    <p:set>
                                      <p:cBhvr>
                                        <p:cTn id="159" dur="50" fill="hold"/>
                                        <p:tgtEl>
                                          <p:spTgt spid="166"/>
                                        </p:tgtEl>
                                        <p:attrNameLst>
                                          <p:attrName>fill.type</p:attrName>
                                        </p:attrNameLst>
                                      </p:cBhvr>
                                      <p:to>
                                        <p:strVal val="solid"/>
                                      </p:to>
                                    </p:set>
                                    <p:set>
                                      <p:cBhvr>
                                        <p:cTn id="160" dur="50" fill="hold"/>
                                        <p:tgtEl>
                                          <p:spTgt spid="166"/>
                                        </p:tgtEl>
                                        <p:attrNameLst>
                                          <p:attrName>fill.on</p:attrName>
                                        </p:attrNameLst>
                                      </p:cBhvr>
                                      <p:to>
                                        <p:strVal val="true"/>
                                      </p:to>
                                    </p:set>
                                  </p:childTnLst>
                                </p:cTn>
                              </p:par>
                              <p:par>
                                <p:cTn id="161" presetID="1" presetClass="emph" presetSubtype="2" fill="hold" nodeType="withEffect">
                                  <p:stCondLst>
                                    <p:cond delay="250"/>
                                  </p:stCondLst>
                                  <p:childTnLst>
                                    <p:animClr clrSpc="rgb" dir="cw">
                                      <p:cBhvr>
                                        <p:cTn id="162" dur="50" fill="hold"/>
                                        <p:tgtEl>
                                          <p:spTgt spid="87"/>
                                        </p:tgtEl>
                                        <p:attrNameLst>
                                          <p:attrName>fillcolor</p:attrName>
                                        </p:attrNameLst>
                                      </p:cBhvr>
                                      <p:to>
                                        <a:srgbClr val="404066"/>
                                      </p:to>
                                    </p:animClr>
                                    <p:set>
                                      <p:cBhvr>
                                        <p:cTn id="163" dur="50" fill="hold"/>
                                        <p:tgtEl>
                                          <p:spTgt spid="87"/>
                                        </p:tgtEl>
                                        <p:attrNameLst>
                                          <p:attrName>fill.type</p:attrName>
                                        </p:attrNameLst>
                                      </p:cBhvr>
                                      <p:to>
                                        <p:strVal val="solid"/>
                                      </p:to>
                                    </p:set>
                                    <p:set>
                                      <p:cBhvr>
                                        <p:cTn id="164" dur="50" fill="hold"/>
                                        <p:tgtEl>
                                          <p:spTgt spid="87"/>
                                        </p:tgtEl>
                                        <p:attrNameLst>
                                          <p:attrName>fill.on</p:attrName>
                                        </p:attrNameLst>
                                      </p:cBhvr>
                                      <p:to>
                                        <p:strVal val="true"/>
                                      </p:to>
                                    </p:set>
                                  </p:childTnLst>
                                </p:cTn>
                              </p:par>
                              <p:par>
                                <p:cTn id="165" presetID="1" presetClass="emph" presetSubtype="2" fill="hold" nodeType="withEffect">
                                  <p:stCondLst>
                                    <p:cond delay="300"/>
                                  </p:stCondLst>
                                  <p:childTnLst>
                                    <p:animClr clrSpc="rgb" dir="cw">
                                      <p:cBhvr>
                                        <p:cTn id="166" dur="50" fill="hold"/>
                                        <p:tgtEl>
                                          <p:spTgt spid="174"/>
                                        </p:tgtEl>
                                        <p:attrNameLst>
                                          <p:attrName>fillcolor</p:attrName>
                                        </p:attrNameLst>
                                      </p:cBhvr>
                                      <p:to>
                                        <a:srgbClr val="404066"/>
                                      </p:to>
                                    </p:animClr>
                                    <p:set>
                                      <p:cBhvr>
                                        <p:cTn id="167" dur="50" fill="hold"/>
                                        <p:tgtEl>
                                          <p:spTgt spid="174"/>
                                        </p:tgtEl>
                                        <p:attrNameLst>
                                          <p:attrName>fill.type</p:attrName>
                                        </p:attrNameLst>
                                      </p:cBhvr>
                                      <p:to>
                                        <p:strVal val="solid"/>
                                      </p:to>
                                    </p:set>
                                    <p:set>
                                      <p:cBhvr>
                                        <p:cTn id="168" dur="50" fill="hold"/>
                                        <p:tgtEl>
                                          <p:spTgt spid="174"/>
                                        </p:tgtEl>
                                        <p:attrNameLst>
                                          <p:attrName>fill.on</p:attrName>
                                        </p:attrNameLst>
                                      </p:cBhvr>
                                      <p:to>
                                        <p:strVal val="true"/>
                                      </p:to>
                                    </p:set>
                                  </p:childTnLst>
                                </p:cTn>
                              </p:par>
                              <p:par>
                                <p:cTn id="169" presetID="1" presetClass="emph" presetSubtype="2" fill="hold" nodeType="withEffect">
                                  <p:stCondLst>
                                    <p:cond delay="350"/>
                                  </p:stCondLst>
                                  <p:childTnLst>
                                    <p:animClr clrSpc="rgb" dir="cw">
                                      <p:cBhvr>
                                        <p:cTn id="170" dur="50" fill="hold"/>
                                        <p:tgtEl>
                                          <p:spTgt spid="77"/>
                                        </p:tgtEl>
                                        <p:attrNameLst>
                                          <p:attrName>fillcolor</p:attrName>
                                        </p:attrNameLst>
                                      </p:cBhvr>
                                      <p:to>
                                        <a:srgbClr val="404066"/>
                                      </p:to>
                                    </p:animClr>
                                    <p:set>
                                      <p:cBhvr>
                                        <p:cTn id="171" dur="50" fill="hold"/>
                                        <p:tgtEl>
                                          <p:spTgt spid="77"/>
                                        </p:tgtEl>
                                        <p:attrNameLst>
                                          <p:attrName>fill.type</p:attrName>
                                        </p:attrNameLst>
                                      </p:cBhvr>
                                      <p:to>
                                        <p:strVal val="solid"/>
                                      </p:to>
                                    </p:set>
                                    <p:set>
                                      <p:cBhvr>
                                        <p:cTn id="172" dur="50" fill="hold"/>
                                        <p:tgtEl>
                                          <p:spTgt spid="77"/>
                                        </p:tgtEl>
                                        <p:attrNameLst>
                                          <p:attrName>fill.on</p:attrName>
                                        </p:attrNameLst>
                                      </p:cBhvr>
                                      <p:to>
                                        <p:strVal val="true"/>
                                      </p:to>
                                    </p:set>
                                  </p:childTnLst>
                                </p:cTn>
                              </p:par>
                              <p:par>
                                <p:cTn id="173" presetID="1" presetClass="emph" presetSubtype="2" fill="hold" nodeType="withEffect">
                                  <p:stCondLst>
                                    <p:cond delay="400"/>
                                  </p:stCondLst>
                                  <p:childTnLst>
                                    <p:animClr clrSpc="rgb" dir="cw">
                                      <p:cBhvr>
                                        <p:cTn id="174" dur="50" fill="hold"/>
                                        <p:tgtEl>
                                          <p:spTgt spid="164"/>
                                        </p:tgtEl>
                                        <p:attrNameLst>
                                          <p:attrName>fillcolor</p:attrName>
                                        </p:attrNameLst>
                                      </p:cBhvr>
                                      <p:to>
                                        <a:srgbClr val="404066"/>
                                      </p:to>
                                    </p:animClr>
                                    <p:set>
                                      <p:cBhvr>
                                        <p:cTn id="175" dur="50" fill="hold"/>
                                        <p:tgtEl>
                                          <p:spTgt spid="164"/>
                                        </p:tgtEl>
                                        <p:attrNameLst>
                                          <p:attrName>fill.type</p:attrName>
                                        </p:attrNameLst>
                                      </p:cBhvr>
                                      <p:to>
                                        <p:strVal val="solid"/>
                                      </p:to>
                                    </p:set>
                                    <p:set>
                                      <p:cBhvr>
                                        <p:cTn id="176" dur="50" fill="hold"/>
                                        <p:tgtEl>
                                          <p:spTgt spid="164"/>
                                        </p:tgtEl>
                                        <p:attrNameLst>
                                          <p:attrName>fill.on</p:attrName>
                                        </p:attrNameLst>
                                      </p:cBhvr>
                                      <p:to>
                                        <p:strVal val="true"/>
                                      </p:to>
                                    </p:set>
                                  </p:childTnLst>
                                </p:cTn>
                              </p:par>
                              <p:par>
                                <p:cTn id="177" presetID="1" presetClass="emph" presetSubtype="2" fill="hold" nodeType="withEffect">
                                  <p:stCondLst>
                                    <p:cond delay="450"/>
                                  </p:stCondLst>
                                  <p:childTnLst>
                                    <p:animClr clrSpc="rgb" dir="cw">
                                      <p:cBhvr>
                                        <p:cTn id="178" dur="50" fill="hold"/>
                                        <p:tgtEl>
                                          <p:spTgt spid="85"/>
                                        </p:tgtEl>
                                        <p:attrNameLst>
                                          <p:attrName>fillcolor</p:attrName>
                                        </p:attrNameLst>
                                      </p:cBhvr>
                                      <p:to>
                                        <a:srgbClr val="404066"/>
                                      </p:to>
                                    </p:animClr>
                                    <p:set>
                                      <p:cBhvr>
                                        <p:cTn id="179" dur="50" fill="hold"/>
                                        <p:tgtEl>
                                          <p:spTgt spid="85"/>
                                        </p:tgtEl>
                                        <p:attrNameLst>
                                          <p:attrName>fill.type</p:attrName>
                                        </p:attrNameLst>
                                      </p:cBhvr>
                                      <p:to>
                                        <p:strVal val="solid"/>
                                      </p:to>
                                    </p:set>
                                    <p:set>
                                      <p:cBhvr>
                                        <p:cTn id="180" dur="50" fill="hold"/>
                                        <p:tgtEl>
                                          <p:spTgt spid="85"/>
                                        </p:tgtEl>
                                        <p:attrNameLst>
                                          <p:attrName>fill.on</p:attrName>
                                        </p:attrNameLst>
                                      </p:cBhvr>
                                      <p:to>
                                        <p:strVal val="true"/>
                                      </p:to>
                                    </p:set>
                                  </p:childTnLst>
                                </p:cTn>
                              </p:par>
                              <p:par>
                                <p:cTn id="181" presetID="1" presetClass="emph" presetSubtype="2" fill="hold" nodeType="withEffect">
                                  <p:stCondLst>
                                    <p:cond delay="500"/>
                                  </p:stCondLst>
                                  <p:childTnLst>
                                    <p:animClr clrSpc="rgb" dir="cw">
                                      <p:cBhvr>
                                        <p:cTn id="182" dur="50" fill="hold"/>
                                        <p:tgtEl>
                                          <p:spTgt spid="172"/>
                                        </p:tgtEl>
                                        <p:attrNameLst>
                                          <p:attrName>fillcolor</p:attrName>
                                        </p:attrNameLst>
                                      </p:cBhvr>
                                      <p:to>
                                        <a:srgbClr val="404066"/>
                                      </p:to>
                                    </p:animClr>
                                    <p:set>
                                      <p:cBhvr>
                                        <p:cTn id="183" dur="50" fill="hold"/>
                                        <p:tgtEl>
                                          <p:spTgt spid="172"/>
                                        </p:tgtEl>
                                        <p:attrNameLst>
                                          <p:attrName>fill.type</p:attrName>
                                        </p:attrNameLst>
                                      </p:cBhvr>
                                      <p:to>
                                        <p:strVal val="solid"/>
                                      </p:to>
                                    </p:set>
                                    <p:set>
                                      <p:cBhvr>
                                        <p:cTn id="184" dur="50" fill="hold"/>
                                        <p:tgtEl>
                                          <p:spTgt spid="172"/>
                                        </p:tgtEl>
                                        <p:attrNameLst>
                                          <p:attrName>fill.on</p:attrName>
                                        </p:attrNameLst>
                                      </p:cBhvr>
                                      <p:to>
                                        <p:strVal val="true"/>
                                      </p:to>
                                    </p:set>
                                  </p:childTnLst>
                                </p:cTn>
                              </p:par>
                              <p:par>
                                <p:cTn id="185" presetID="1" presetClass="emph" presetSubtype="2" fill="hold" nodeType="withEffect">
                                  <p:stCondLst>
                                    <p:cond delay="550"/>
                                  </p:stCondLst>
                                  <p:childTnLst>
                                    <p:animClr clrSpc="rgb" dir="cw">
                                      <p:cBhvr>
                                        <p:cTn id="186" dur="50" fill="hold"/>
                                        <p:tgtEl>
                                          <p:spTgt spid="81"/>
                                        </p:tgtEl>
                                        <p:attrNameLst>
                                          <p:attrName>fillcolor</p:attrName>
                                        </p:attrNameLst>
                                      </p:cBhvr>
                                      <p:to>
                                        <a:srgbClr val="404066"/>
                                      </p:to>
                                    </p:animClr>
                                    <p:set>
                                      <p:cBhvr>
                                        <p:cTn id="187" dur="50" fill="hold"/>
                                        <p:tgtEl>
                                          <p:spTgt spid="81"/>
                                        </p:tgtEl>
                                        <p:attrNameLst>
                                          <p:attrName>fill.type</p:attrName>
                                        </p:attrNameLst>
                                      </p:cBhvr>
                                      <p:to>
                                        <p:strVal val="solid"/>
                                      </p:to>
                                    </p:set>
                                    <p:set>
                                      <p:cBhvr>
                                        <p:cTn id="188" dur="50" fill="hold"/>
                                        <p:tgtEl>
                                          <p:spTgt spid="81"/>
                                        </p:tgtEl>
                                        <p:attrNameLst>
                                          <p:attrName>fill.on</p:attrName>
                                        </p:attrNameLst>
                                      </p:cBhvr>
                                      <p:to>
                                        <p:strVal val="true"/>
                                      </p:to>
                                    </p:set>
                                  </p:childTnLst>
                                </p:cTn>
                              </p:par>
                              <p:par>
                                <p:cTn id="189" presetID="1" presetClass="emph" presetSubtype="2" fill="hold" nodeType="withEffect">
                                  <p:stCondLst>
                                    <p:cond delay="600"/>
                                  </p:stCondLst>
                                  <p:childTnLst>
                                    <p:animClr clrSpc="rgb" dir="cw">
                                      <p:cBhvr>
                                        <p:cTn id="190" dur="50" fill="hold"/>
                                        <p:tgtEl>
                                          <p:spTgt spid="168"/>
                                        </p:tgtEl>
                                        <p:attrNameLst>
                                          <p:attrName>fillcolor</p:attrName>
                                        </p:attrNameLst>
                                      </p:cBhvr>
                                      <p:to>
                                        <a:srgbClr val="404066"/>
                                      </p:to>
                                    </p:animClr>
                                    <p:set>
                                      <p:cBhvr>
                                        <p:cTn id="191" dur="50" fill="hold"/>
                                        <p:tgtEl>
                                          <p:spTgt spid="168"/>
                                        </p:tgtEl>
                                        <p:attrNameLst>
                                          <p:attrName>fill.type</p:attrName>
                                        </p:attrNameLst>
                                      </p:cBhvr>
                                      <p:to>
                                        <p:strVal val="solid"/>
                                      </p:to>
                                    </p:set>
                                    <p:set>
                                      <p:cBhvr>
                                        <p:cTn id="192" dur="50" fill="hold"/>
                                        <p:tgtEl>
                                          <p:spTgt spid="168"/>
                                        </p:tgtEl>
                                        <p:attrNameLst>
                                          <p:attrName>fill.on</p:attrName>
                                        </p:attrNameLst>
                                      </p:cBhvr>
                                      <p:to>
                                        <p:strVal val="true"/>
                                      </p:to>
                                    </p:set>
                                  </p:childTnLst>
                                </p:cTn>
                              </p:par>
                              <p:par>
                                <p:cTn id="193" presetID="1" presetClass="emph" presetSubtype="2" fill="hold" nodeType="withEffect">
                                  <p:stCondLst>
                                    <p:cond delay="600"/>
                                  </p:stCondLst>
                                  <p:childTnLst>
                                    <p:animClr clrSpc="rgb" dir="cw">
                                      <p:cBhvr>
                                        <p:cTn id="194" dur="50" fill="hold"/>
                                        <p:tgtEl>
                                          <p:spTgt spid="160"/>
                                        </p:tgtEl>
                                        <p:attrNameLst>
                                          <p:attrName>fillcolor</p:attrName>
                                        </p:attrNameLst>
                                      </p:cBhvr>
                                      <p:to>
                                        <a:srgbClr val="404066"/>
                                      </p:to>
                                    </p:animClr>
                                    <p:set>
                                      <p:cBhvr>
                                        <p:cTn id="195" dur="50" fill="hold"/>
                                        <p:tgtEl>
                                          <p:spTgt spid="160"/>
                                        </p:tgtEl>
                                        <p:attrNameLst>
                                          <p:attrName>fill.type</p:attrName>
                                        </p:attrNameLst>
                                      </p:cBhvr>
                                      <p:to>
                                        <p:strVal val="solid"/>
                                      </p:to>
                                    </p:set>
                                    <p:set>
                                      <p:cBhvr>
                                        <p:cTn id="196" dur="50" fill="hold"/>
                                        <p:tgtEl>
                                          <p:spTgt spid="160"/>
                                        </p:tgtEl>
                                        <p:attrNameLst>
                                          <p:attrName>fill.on</p:attrName>
                                        </p:attrNameLst>
                                      </p:cBhvr>
                                      <p:to>
                                        <p:strVal val="true"/>
                                      </p:to>
                                    </p:set>
                                  </p:childTnLst>
                                </p:cTn>
                              </p:par>
                              <p:par>
                                <p:cTn id="197" presetID="1" presetClass="emph" presetSubtype="2" fill="hold" nodeType="withEffect">
                                  <p:stCondLst>
                                    <p:cond delay="650"/>
                                  </p:stCondLst>
                                  <p:childTnLst>
                                    <p:animClr clrSpc="rgb" dir="cw">
                                      <p:cBhvr>
                                        <p:cTn id="198" dur="50" fill="hold"/>
                                        <p:tgtEl>
                                          <p:spTgt spid="176"/>
                                        </p:tgtEl>
                                        <p:attrNameLst>
                                          <p:attrName>fillcolor</p:attrName>
                                        </p:attrNameLst>
                                      </p:cBhvr>
                                      <p:to>
                                        <a:srgbClr val="404066"/>
                                      </p:to>
                                    </p:animClr>
                                    <p:set>
                                      <p:cBhvr>
                                        <p:cTn id="199" dur="50" fill="hold"/>
                                        <p:tgtEl>
                                          <p:spTgt spid="176"/>
                                        </p:tgtEl>
                                        <p:attrNameLst>
                                          <p:attrName>fill.type</p:attrName>
                                        </p:attrNameLst>
                                      </p:cBhvr>
                                      <p:to>
                                        <p:strVal val="solid"/>
                                      </p:to>
                                    </p:set>
                                    <p:set>
                                      <p:cBhvr>
                                        <p:cTn id="200" dur="50" fill="hold"/>
                                        <p:tgtEl>
                                          <p:spTgt spid="176"/>
                                        </p:tgtEl>
                                        <p:attrNameLst>
                                          <p:attrName>fill.on</p:attrName>
                                        </p:attrNameLst>
                                      </p:cBhvr>
                                      <p:to>
                                        <p:strVal val="true"/>
                                      </p:to>
                                    </p:set>
                                  </p:childTnLst>
                                </p:cTn>
                              </p:par>
                              <p:par>
                                <p:cTn id="201" presetID="1" presetClass="emph" presetSubtype="2" fill="hold" nodeType="withEffect">
                                  <p:stCondLst>
                                    <p:cond delay="700"/>
                                  </p:stCondLst>
                                  <p:childTnLst>
                                    <p:animClr clrSpc="rgb" dir="cw">
                                      <p:cBhvr>
                                        <p:cTn id="202" dur="50" fill="hold"/>
                                        <p:tgtEl>
                                          <p:spTgt spid="75"/>
                                        </p:tgtEl>
                                        <p:attrNameLst>
                                          <p:attrName>fillcolor</p:attrName>
                                        </p:attrNameLst>
                                      </p:cBhvr>
                                      <p:to>
                                        <a:srgbClr val="404066"/>
                                      </p:to>
                                    </p:animClr>
                                    <p:set>
                                      <p:cBhvr>
                                        <p:cTn id="203" dur="50" fill="hold"/>
                                        <p:tgtEl>
                                          <p:spTgt spid="75"/>
                                        </p:tgtEl>
                                        <p:attrNameLst>
                                          <p:attrName>fill.type</p:attrName>
                                        </p:attrNameLst>
                                      </p:cBhvr>
                                      <p:to>
                                        <p:strVal val="solid"/>
                                      </p:to>
                                    </p:set>
                                    <p:set>
                                      <p:cBhvr>
                                        <p:cTn id="204" dur="50" fill="hold"/>
                                        <p:tgtEl>
                                          <p:spTgt spid="75"/>
                                        </p:tgtEl>
                                        <p:attrNameLst>
                                          <p:attrName>fill.on</p:attrName>
                                        </p:attrNameLst>
                                      </p:cBhvr>
                                      <p:to>
                                        <p:strVal val="true"/>
                                      </p:to>
                                    </p:set>
                                  </p:childTnLst>
                                </p:cTn>
                              </p:par>
                              <p:par>
                                <p:cTn id="205" presetID="1" presetClass="emph" presetSubtype="2" fill="hold" nodeType="withEffect">
                                  <p:stCondLst>
                                    <p:cond delay="750"/>
                                  </p:stCondLst>
                                  <p:childTnLst>
                                    <p:animClr clrSpc="rgb" dir="cw">
                                      <p:cBhvr>
                                        <p:cTn id="206" dur="50" fill="hold"/>
                                        <p:tgtEl>
                                          <p:spTgt spid="161"/>
                                        </p:tgtEl>
                                        <p:attrNameLst>
                                          <p:attrName>fillcolor</p:attrName>
                                        </p:attrNameLst>
                                      </p:cBhvr>
                                      <p:to>
                                        <a:srgbClr val="404066"/>
                                      </p:to>
                                    </p:animClr>
                                    <p:set>
                                      <p:cBhvr>
                                        <p:cTn id="207" dur="50" fill="hold"/>
                                        <p:tgtEl>
                                          <p:spTgt spid="161"/>
                                        </p:tgtEl>
                                        <p:attrNameLst>
                                          <p:attrName>fill.type</p:attrName>
                                        </p:attrNameLst>
                                      </p:cBhvr>
                                      <p:to>
                                        <p:strVal val="solid"/>
                                      </p:to>
                                    </p:set>
                                    <p:set>
                                      <p:cBhvr>
                                        <p:cTn id="208" dur="50" fill="hold"/>
                                        <p:tgtEl>
                                          <p:spTgt spid="161"/>
                                        </p:tgtEl>
                                        <p:attrNameLst>
                                          <p:attrName>fill.on</p:attrName>
                                        </p:attrNameLst>
                                      </p:cBhvr>
                                      <p:to>
                                        <p:strVal val="true"/>
                                      </p:to>
                                    </p:set>
                                  </p:childTnLst>
                                </p:cTn>
                              </p:par>
                              <p:par>
                                <p:cTn id="209" presetID="1" presetClass="emph" presetSubtype="2" fill="hold" nodeType="withEffect">
                                  <p:stCondLst>
                                    <p:cond delay="800"/>
                                  </p:stCondLst>
                                  <p:childTnLst>
                                    <p:animClr clrSpc="rgb" dir="cw">
                                      <p:cBhvr>
                                        <p:cTn id="210" dur="50" fill="hold"/>
                                        <p:tgtEl>
                                          <p:spTgt spid="82"/>
                                        </p:tgtEl>
                                        <p:attrNameLst>
                                          <p:attrName>fillcolor</p:attrName>
                                        </p:attrNameLst>
                                      </p:cBhvr>
                                      <p:to>
                                        <a:srgbClr val="404066"/>
                                      </p:to>
                                    </p:animClr>
                                    <p:set>
                                      <p:cBhvr>
                                        <p:cTn id="211" dur="50" fill="hold"/>
                                        <p:tgtEl>
                                          <p:spTgt spid="82"/>
                                        </p:tgtEl>
                                        <p:attrNameLst>
                                          <p:attrName>fill.type</p:attrName>
                                        </p:attrNameLst>
                                      </p:cBhvr>
                                      <p:to>
                                        <p:strVal val="solid"/>
                                      </p:to>
                                    </p:set>
                                    <p:set>
                                      <p:cBhvr>
                                        <p:cTn id="212" dur="50" fill="hold"/>
                                        <p:tgtEl>
                                          <p:spTgt spid="82"/>
                                        </p:tgtEl>
                                        <p:attrNameLst>
                                          <p:attrName>fill.on</p:attrName>
                                        </p:attrNameLst>
                                      </p:cBhvr>
                                      <p:to>
                                        <p:strVal val="true"/>
                                      </p:to>
                                    </p:set>
                                  </p:childTnLst>
                                </p:cTn>
                              </p:par>
                              <p:par>
                                <p:cTn id="213" presetID="1" presetClass="emph" presetSubtype="2" fill="hold" nodeType="withEffect">
                                  <p:stCondLst>
                                    <p:cond delay="850"/>
                                  </p:stCondLst>
                                  <p:childTnLst>
                                    <p:animClr clrSpc="rgb" dir="cw">
                                      <p:cBhvr>
                                        <p:cTn id="214" dur="50" fill="hold"/>
                                        <p:tgtEl>
                                          <p:spTgt spid="169"/>
                                        </p:tgtEl>
                                        <p:attrNameLst>
                                          <p:attrName>fillcolor</p:attrName>
                                        </p:attrNameLst>
                                      </p:cBhvr>
                                      <p:to>
                                        <a:srgbClr val="404066"/>
                                      </p:to>
                                    </p:animClr>
                                    <p:set>
                                      <p:cBhvr>
                                        <p:cTn id="215" dur="50" fill="hold"/>
                                        <p:tgtEl>
                                          <p:spTgt spid="169"/>
                                        </p:tgtEl>
                                        <p:attrNameLst>
                                          <p:attrName>fill.type</p:attrName>
                                        </p:attrNameLst>
                                      </p:cBhvr>
                                      <p:to>
                                        <p:strVal val="solid"/>
                                      </p:to>
                                    </p:set>
                                    <p:set>
                                      <p:cBhvr>
                                        <p:cTn id="216" dur="50" fill="hold"/>
                                        <p:tgtEl>
                                          <p:spTgt spid="169"/>
                                        </p:tgtEl>
                                        <p:attrNameLst>
                                          <p:attrName>fill.on</p:attrName>
                                        </p:attrNameLst>
                                      </p:cBhvr>
                                      <p:to>
                                        <p:strVal val="true"/>
                                      </p:to>
                                    </p:set>
                                  </p:childTnLst>
                                </p:cTn>
                              </p:par>
                              <p:par>
                                <p:cTn id="217" presetID="1" presetClass="emph" presetSubtype="2" fill="hold" nodeType="withEffect">
                                  <p:stCondLst>
                                    <p:cond delay="900"/>
                                  </p:stCondLst>
                                  <p:childTnLst>
                                    <p:animClr clrSpc="rgb" dir="cw">
                                      <p:cBhvr>
                                        <p:cTn id="218" dur="50" fill="hold"/>
                                        <p:tgtEl>
                                          <p:spTgt spid="78"/>
                                        </p:tgtEl>
                                        <p:attrNameLst>
                                          <p:attrName>fillcolor</p:attrName>
                                        </p:attrNameLst>
                                      </p:cBhvr>
                                      <p:to>
                                        <a:srgbClr val="404066"/>
                                      </p:to>
                                    </p:animClr>
                                    <p:set>
                                      <p:cBhvr>
                                        <p:cTn id="219" dur="50" fill="hold"/>
                                        <p:tgtEl>
                                          <p:spTgt spid="78"/>
                                        </p:tgtEl>
                                        <p:attrNameLst>
                                          <p:attrName>fill.type</p:attrName>
                                        </p:attrNameLst>
                                      </p:cBhvr>
                                      <p:to>
                                        <p:strVal val="solid"/>
                                      </p:to>
                                    </p:set>
                                    <p:set>
                                      <p:cBhvr>
                                        <p:cTn id="220" dur="50" fill="hold"/>
                                        <p:tgtEl>
                                          <p:spTgt spid="78"/>
                                        </p:tgtEl>
                                        <p:attrNameLst>
                                          <p:attrName>fill.on</p:attrName>
                                        </p:attrNameLst>
                                      </p:cBhvr>
                                      <p:to>
                                        <p:strVal val="true"/>
                                      </p:to>
                                    </p:set>
                                  </p:childTnLst>
                                </p:cTn>
                              </p:par>
                              <p:par>
                                <p:cTn id="221" presetID="1" presetClass="emph" presetSubtype="2" fill="hold" nodeType="withEffect">
                                  <p:stCondLst>
                                    <p:cond delay="950"/>
                                  </p:stCondLst>
                                  <p:childTnLst>
                                    <p:animClr clrSpc="rgb" dir="cw">
                                      <p:cBhvr>
                                        <p:cTn id="222" dur="50" fill="hold"/>
                                        <p:tgtEl>
                                          <p:spTgt spid="165"/>
                                        </p:tgtEl>
                                        <p:attrNameLst>
                                          <p:attrName>fillcolor</p:attrName>
                                        </p:attrNameLst>
                                      </p:cBhvr>
                                      <p:to>
                                        <a:srgbClr val="404066"/>
                                      </p:to>
                                    </p:animClr>
                                    <p:set>
                                      <p:cBhvr>
                                        <p:cTn id="223" dur="50" fill="hold"/>
                                        <p:tgtEl>
                                          <p:spTgt spid="165"/>
                                        </p:tgtEl>
                                        <p:attrNameLst>
                                          <p:attrName>fill.type</p:attrName>
                                        </p:attrNameLst>
                                      </p:cBhvr>
                                      <p:to>
                                        <p:strVal val="solid"/>
                                      </p:to>
                                    </p:set>
                                    <p:set>
                                      <p:cBhvr>
                                        <p:cTn id="224" dur="50" fill="hold"/>
                                        <p:tgtEl>
                                          <p:spTgt spid="165"/>
                                        </p:tgtEl>
                                        <p:attrNameLst>
                                          <p:attrName>fill.on</p:attrName>
                                        </p:attrNameLst>
                                      </p:cBhvr>
                                      <p:to>
                                        <p:strVal val="true"/>
                                      </p:to>
                                    </p:set>
                                  </p:childTnLst>
                                </p:cTn>
                              </p:par>
                              <p:par>
                                <p:cTn id="225" presetID="1" presetClass="emph" presetSubtype="2" fill="hold" nodeType="withEffect">
                                  <p:stCondLst>
                                    <p:cond delay="1000"/>
                                  </p:stCondLst>
                                  <p:childTnLst>
                                    <p:animClr clrSpc="rgb" dir="cw">
                                      <p:cBhvr>
                                        <p:cTn id="226" dur="50" fill="hold"/>
                                        <p:tgtEl>
                                          <p:spTgt spid="86"/>
                                        </p:tgtEl>
                                        <p:attrNameLst>
                                          <p:attrName>fillcolor</p:attrName>
                                        </p:attrNameLst>
                                      </p:cBhvr>
                                      <p:to>
                                        <a:srgbClr val="404066"/>
                                      </p:to>
                                    </p:animClr>
                                    <p:set>
                                      <p:cBhvr>
                                        <p:cTn id="227" dur="50" fill="hold"/>
                                        <p:tgtEl>
                                          <p:spTgt spid="86"/>
                                        </p:tgtEl>
                                        <p:attrNameLst>
                                          <p:attrName>fill.type</p:attrName>
                                        </p:attrNameLst>
                                      </p:cBhvr>
                                      <p:to>
                                        <p:strVal val="solid"/>
                                      </p:to>
                                    </p:set>
                                    <p:set>
                                      <p:cBhvr>
                                        <p:cTn id="228" dur="50" fill="hold"/>
                                        <p:tgtEl>
                                          <p:spTgt spid="86"/>
                                        </p:tgtEl>
                                        <p:attrNameLst>
                                          <p:attrName>fill.on</p:attrName>
                                        </p:attrNameLst>
                                      </p:cBhvr>
                                      <p:to>
                                        <p:strVal val="true"/>
                                      </p:to>
                                    </p:set>
                                  </p:childTnLst>
                                </p:cTn>
                              </p:par>
                            </p:childTnLst>
                          </p:cTn>
                        </p:par>
                        <p:par>
                          <p:cTn id="229" fill="hold">
                            <p:stCondLst>
                              <p:cond delay="3400"/>
                            </p:stCondLst>
                            <p:childTnLst>
                              <p:par>
                                <p:cTn id="230" presetID="22" presetClass="entr" presetSubtype="4" fill="hold" nodeType="afterEffect">
                                  <p:stCondLst>
                                    <p:cond delay="0"/>
                                  </p:stCondLst>
                                  <p:childTnLst>
                                    <p:set>
                                      <p:cBhvr>
                                        <p:cTn id="231" dur="1" fill="hold">
                                          <p:stCondLst>
                                            <p:cond delay="0"/>
                                          </p:stCondLst>
                                        </p:cTn>
                                        <p:tgtEl>
                                          <p:spTgt spid="196"/>
                                        </p:tgtEl>
                                        <p:attrNameLst>
                                          <p:attrName>style.visibility</p:attrName>
                                        </p:attrNameLst>
                                      </p:cBhvr>
                                      <p:to>
                                        <p:strVal val="visible"/>
                                      </p:to>
                                    </p:set>
                                    <p:animEffect transition="in" filter="wipe(down)">
                                      <p:cBhvr>
                                        <p:cTn id="232" dur="250"/>
                                        <p:tgtEl>
                                          <p:spTgt spid="196"/>
                                        </p:tgtEl>
                                      </p:cBhvr>
                                    </p:animEffect>
                                  </p:childTnLst>
                                </p:cTn>
                              </p:par>
                            </p:childTnLst>
                          </p:cTn>
                        </p:par>
                        <p:par>
                          <p:cTn id="233" fill="hold">
                            <p:stCondLst>
                              <p:cond delay="3650"/>
                            </p:stCondLst>
                            <p:childTnLst>
                              <p:par>
                                <p:cTn id="234" presetID="2" presetClass="entr" presetSubtype="8" fill="hold" grpId="0" nodeType="afterEffect">
                                  <p:stCondLst>
                                    <p:cond delay="0"/>
                                  </p:stCondLst>
                                  <p:childTnLst>
                                    <p:set>
                                      <p:cBhvr>
                                        <p:cTn id="235" dur="1" fill="hold">
                                          <p:stCondLst>
                                            <p:cond delay="0"/>
                                          </p:stCondLst>
                                        </p:cTn>
                                        <p:tgtEl>
                                          <p:spTgt spid="197"/>
                                        </p:tgtEl>
                                        <p:attrNameLst>
                                          <p:attrName>style.visibility</p:attrName>
                                        </p:attrNameLst>
                                      </p:cBhvr>
                                      <p:to>
                                        <p:strVal val="visible"/>
                                      </p:to>
                                    </p:set>
                                    <p:anim calcmode="lin" valueType="num">
                                      <p:cBhvr additive="base">
                                        <p:cTn id="236" dur="250" fill="hold"/>
                                        <p:tgtEl>
                                          <p:spTgt spid="197"/>
                                        </p:tgtEl>
                                        <p:attrNameLst>
                                          <p:attrName>ppt_x</p:attrName>
                                        </p:attrNameLst>
                                      </p:cBhvr>
                                      <p:tavLst>
                                        <p:tav tm="0">
                                          <p:val>
                                            <p:strVal val="0-#ppt_w/2"/>
                                          </p:val>
                                        </p:tav>
                                        <p:tav tm="100000">
                                          <p:val>
                                            <p:strVal val="#ppt_x"/>
                                          </p:val>
                                        </p:tav>
                                      </p:tavLst>
                                    </p:anim>
                                    <p:anim calcmode="lin" valueType="num">
                                      <p:cBhvr additive="base">
                                        <p:cTn id="237" dur="250" fill="hold"/>
                                        <p:tgtEl>
                                          <p:spTgt spid="197"/>
                                        </p:tgtEl>
                                        <p:attrNameLst>
                                          <p:attrName>ppt_y</p:attrName>
                                        </p:attrNameLst>
                                      </p:cBhvr>
                                      <p:tavLst>
                                        <p:tav tm="0">
                                          <p:val>
                                            <p:strVal val="#ppt_y"/>
                                          </p:val>
                                        </p:tav>
                                        <p:tav tm="100000">
                                          <p:val>
                                            <p:strVal val="#ppt_y"/>
                                          </p:val>
                                        </p:tav>
                                      </p:tavLst>
                                    </p:anim>
                                  </p:childTnLst>
                                </p:cTn>
                              </p:par>
                            </p:childTnLst>
                          </p:cTn>
                        </p:par>
                        <p:par>
                          <p:cTn id="238" fill="hold">
                            <p:stCondLst>
                              <p:cond delay="3900"/>
                            </p:stCondLst>
                            <p:childTnLst>
                              <p:par>
                                <p:cTn id="239" presetID="22" presetClass="entr" presetSubtype="4" fill="hold" nodeType="afterEffect">
                                  <p:stCondLst>
                                    <p:cond delay="0"/>
                                  </p:stCondLst>
                                  <p:childTnLst>
                                    <p:set>
                                      <p:cBhvr>
                                        <p:cTn id="240" dur="1" fill="hold">
                                          <p:stCondLst>
                                            <p:cond delay="0"/>
                                          </p:stCondLst>
                                        </p:cTn>
                                        <p:tgtEl>
                                          <p:spTgt spid="194"/>
                                        </p:tgtEl>
                                        <p:attrNameLst>
                                          <p:attrName>style.visibility</p:attrName>
                                        </p:attrNameLst>
                                      </p:cBhvr>
                                      <p:to>
                                        <p:strVal val="visible"/>
                                      </p:to>
                                    </p:set>
                                    <p:animEffect transition="in" filter="wipe(down)">
                                      <p:cBhvr>
                                        <p:cTn id="241" dur="500"/>
                                        <p:tgtEl>
                                          <p:spTgt spid="194"/>
                                        </p:tgtEl>
                                      </p:cBhvr>
                                    </p:animEffect>
                                  </p:childTnLst>
                                </p:cTn>
                              </p:par>
                            </p:childTnLst>
                          </p:cTn>
                        </p:par>
                        <p:par>
                          <p:cTn id="242" fill="hold">
                            <p:stCondLst>
                              <p:cond delay="4400"/>
                            </p:stCondLst>
                            <p:childTnLst>
                              <p:par>
                                <p:cTn id="243" presetID="2" presetClass="entr" presetSubtype="2" fill="hold" grpId="0" nodeType="afterEffect">
                                  <p:stCondLst>
                                    <p:cond delay="0"/>
                                  </p:stCondLst>
                                  <p:childTnLst>
                                    <p:set>
                                      <p:cBhvr>
                                        <p:cTn id="244" dur="1" fill="hold">
                                          <p:stCondLst>
                                            <p:cond delay="0"/>
                                          </p:stCondLst>
                                        </p:cTn>
                                        <p:tgtEl>
                                          <p:spTgt spid="195"/>
                                        </p:tgtEl>
                                        <p:attrNameLst>
                                          <p:attrName>style.visibility</p:attrName>
                                        </p:attrNameLst>
                                      </p:cBhvr>
                                      <p:to>
                                        <p:strVal val="visible"/>
                                      </p:to>
                                    </p:set>
                                    <p:anim calcmode="lin" valueType="num">
                                      <p:cBhvr additive="base">
                                        <p:cTn id="245" dur="250" fill="hold"/>
                                        <p:tgtEl>
                                          <p:spTgt spid="195"/>
                                        </p:tgtEl>
                                        <p:attrNameLst>
                                          <p:attrName>ppt_x</p:attrName>
                                        </p:attrNameLst>
                                      </p:cBhvr>
                                      <p:tavLst>
                                        <p:tav tm="0">
                                          <p:val>
                                            <p:strVal val="1+#ppt_w/2"/>
                                          </p:val>
                                        </p:tav>
                                        <p:tav tm="100000">
                                          <p:val>
                                            <p:strVal val="#ppt_x"/>
                                          </p:val>
                                        </p:tav>
                                      </p:tavLst>
                                    </p:anim>
                                    <p:anim calcmode="lin" valueType="num">
                                      <p:cBhvr additive="base">
                                        <p:cTn id="246" dur="250" fill="hold"/>
                                        <p:tgtEl>
                                          <p:spTgt spid="195"/>
                                        </p:tgtEl>
                                        <p:attrNameLst>
                                          <p:attrName>ppt_y</p:attrName>
                                        </p:attrNameLst>
                                      </p:cBhvr>
                                      <p:tavLst>
                                        <p:tav tm="0">
                                          <p:val>
                                            <p:strVal val="#ppt_y"/>
                                          </p:val>
                                        </p:tav>
                                        <p:tav tm="100000">
                                          <p:val>
                                            <p:strVal val="#ppt_y"/>
                                          </p:val>
                                        </p:tav>
                                      </p:tavLst>
                                    </p:anim>
                                  </p:childTnLst>
                                </p:cTn>
                              </p:par>
                            </p:childTnLst>
                          </p:cTn>
                        </p:par>
                        <p:par>
                          <p:cTn id="247" fill="hold">
                            <p:stCondLst>
                              <p:cond delay="4650"/>
                            </p:stCondLst>
                            <p:childTnLst>
                              <p:par>
                                <p:cTn id="248" presetID="22" presetClass="entr" presetSubtype="4" fill="hold" nodeType="afterEffect">
                                  <p:stCondLst>
                                    <p:cond delay="0"/>
                                  </p:stCondLst>
                                  <p:childTnLst>
                                    <p:set>
                                      <p:cBhvr>
                                        <p:cTn id="249" dur="1" fill="hold">
                                          <p:stCondLst>
                                            <p:cond delay="0"/>
                                          </p:stCondLst>
                                        </p:cTn>
                                        <p:tgtEl>
                                          <p:spTgt spid="198"/>
                                        </p:tgtEl>
                                        <p:attrNameLst>
                                          <p:attrName>style.visibility</p:attrName>
                                        </p:attrNameLst>
                                      </p:cBhvr>
                                      <p:to>
                                        <p:strVal val="visible"/>
                                      </p:to>
                                    </p:set>
                                    <p:animEffect transition="in" filter="wipe(down)">
                                      <p:cBhvr>
                                        <p:cTn id="250" dur="500"/>
                                        <p:tgtEl>
                                          <p:spTgt spid="198"/>
                                        </p:tgtEl>
                                      </p:cBhvr>
                                    </p:animEffect>
                                  </p:childTnLst>
                                </p:cTn>
                              </p:par>
                            </p:childTnLst>
                          </p:cTn>
                        </p:par>
                        <p:par>
                          <p:cTn id="251" fill="hold">
                            <p:stCondLst>
                              <p:cond delay="5150"/>
                            </p:stCondLst>
                            <p:childTnLst>
                              <p:par>
                                <p:cTn id="252" presetID="2" presetClass="entr" presetSubtype="2" fill="hold" grpId="0" nodeType="afterEffect">
                                  <p:stCondLst>
                                    <p:cond delay="0"/>
                                  </p:stCondLst>
                                  <p:childTnLst>
                                    <p:set>
                                      <p:cBhvr>
                                        <p:cTn id="253" dur="1" fill="hold">
                                          <p:stCondLst>
                                            <p:cond delay="0"/>
                                          </p:stCondLst>
                                        </p:cTn>
                                        <p:tgtEl>
                                          <p:spTgt spid="199"/>
                                        </p:tgtEl>
                                        <p:attrNameLst>
                                          <p:attrName>style.visibility</p:attrName>
                                        </p:attrNameLst>
                                      </p:cBhvr>
                                      <p:to>
                                        <p:strVal val="visible"/>
                                      </p:to>
                                    </p:set>
                                    <p:anim calcmode="lin" valueType="num">
                                      <p:cBhvr additive="base">
                                        <p:cTn id="254" dur="250" fill="hold"/>
                                        <p:tgtEl>
                                          <p:spTgt spid="199"/>
                                        </p:tgtEl>
                                        <p:attrNameLst>
                                          <p:attrName>ppt_x</p:attrName>
                                        </p:attrNameLst>
                                      </p:cBhvr>
                                      <p:tavLst>
                                        <p:tav tm="0">
                                          <p:val>
                                            <p:strVal val="1+#ppt_w/2"/>
                                          </p:val>
                                        </p:tav>
                                        <p:tav tm="100000">
                                          <p:val>
                                            <p:strVal val="#ppt_x"/>
                                          </p:val>
                                        </p:tav>
                                      </p:tavLst>
                                    </p:anim>
                                    <p:anim calcmode="lin" valueType="num">
                                      <p:cBhvr additive="base">
                                        <p:cTn id="255" dur="250" fill="hold"/>
                                        <p:tgtEl>
                                          <p:spTgt spid="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95" grpId="0"/>
      <p:bldP spid="197" grpId="0"/>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a:xfrm>
            <a:off x="-32075" y="2979130"/>
            <a:ext cx="12236938"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4" name="矩形 13"/>
          <p:cNvSpPr/>
          <p:nvPr/>
        </p:nvSpPr>
        <p:spPr>
          <a:xfrm>
            <a:off x="563819" y="3335348"/>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2016</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endParaRPr lang="en-US" altLang="zh-CN" b="1"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5" name="矩形 14"/>
          <p:cNvSpPr/>
          <p:nvPr/>
        </p:nvSpPr>
        <p:spPr>
          <a:xfrm>
            <a:off x="2830221" y="3431327"/>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2017</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6" name="矩形 15"/>
          <p:cNvSpPr/>
          <p:nvPr/>
        </p:nvSpPr>
        <p:spPr>
          <a:xfrm>
            <a:off x="5105793" y="3941409"/>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2019</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7" name="矩形 16"/>
          <p:cNvSpPr/>
          <p:nvPr/>
        </p:nvSpPr>
        <p:spPr>
          <a:xfrm>
            <a:off x="7235360" y="2492898"/>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2019</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8" name="矩形 17"/>
          <p:cNvSpPr/>
          <p:nvPr/>
        </p:nvSpPr>
        <p:spPr>
          <a:xfrm>
            <a:off x="9465307" y="2348882"/>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2020</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grpSp>
        <p:nvGrpSpPr>
          <p:cNvPr id="19" name="组合 18"/>
          <p:cNvGrpSpPr/>
          <p:nvPr/>
        </p:nvGrpSpPr>
        <p:grpSpPr>
          <a:xfrm>
            <a:off x="1311844" y="2647569"/>
            <a:ext cx="662952" cy="663125"/>
            <a:chOff x="8077071" y="845254"/>
            <a:chExt cx="2036801" cy="2036802"/>
          </a:xfrm>
        </p:grpSpPr>
        <p:sp>
          <p:nvSpPr>
            <p:cNvPr id="20" name="椭圆 19"/>
            <p:cNvSpPr/>
            <p:nvPr/>
          </p:nvSpPr>
          <p:spPr>
            <a:xfrm>
              <a:off x="8077071" y="845254"/>
              <a:ext cx="2036801" cy="20368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mn-ea"/>
                <a:cs typeface="+mn-ea"/>
              </a:endParaRPr>
            </a:p>
          </p:txBody>
        </p:sp>
      </p:grpSp>
      <p:grpSp>
        <p:nvGrpSpPr>
          <p:cNvPr id="22" name="组合 21"/>
          <p:cNvGrpSpPr/>
          <p:nvPr/>
        </p:nvGrpSpPr>
        <p:grpSpPr>
          <a:xfrm>
            <a:off x="3578247" y="2743546"/>
            <a:ext cx="662952" cy="663125"/>
            <a:chOff x="8125599" y="1434035"/>
            <a:chExt cx="2036802" cy="2036802"/>
          </a:xfrm>
        </p:grpSpPr>
        <p:sp>
          <p:nvSpPr>
            <p:cNvPr id="23" name="椭圆 22"/>
            <p:cNvSpPr/>
            <p:nvPr/>
          </p:nvSpPr>
          <p:spPr>
            <a:xfrm>
              <a:off x="8125599" y="1434035"/>
              <a:ext cx="2036802" cy="20368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24"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a typeface="+mn-ea"/>
                <a:cs typeface="+mn-ea"/>
              </a:endParaRPr>
            </a:p>
          </p:txBody>
        </p:sp>
      </p:grpSp>
      <p:grpSp>
        <p:nvGrpSpPr>
          <p:cNvPr id="25" name="组合 24"/>
          <p:cNvGrpSpPr/>
          <p:nvPr/>
        </p:nvGrpSpPr>
        <p:grpSpPr>
          <a:xfrm>
            <a:off x="5853821" y="3253628"/>
            <a:ext cx="662952" cy="663125"/>
            <a:chOff x="8125599" y="1434035"/>
            <a:chExt cx="2036802" cy="2036802"/>
          </a:xfrm>
        </p:grpSpPr>
        <p:sp>
          <p:nvSpPr>
            <p:cNvPr id="26" name="椭圆 25"/>
            <p:cNvSpPr/>
            <p:nvPr/>
          </p:nvSpPr>
          <p:spPr>
            <a:xfrm>
              <a:off x="8125599" y="1434035"/>
              <a:ext cx="2036802" cy="20368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grpSp>
      </p:grpSp>
      <p:grpSp>
        <p:nvGrpSpPr>
          <p:cNvPr id="31" name="组合 30"/>
          <p:cNvGrpSpPr/>
          <p:nvPr/>
        </p:nvGrpSpPr>
        <p:grpSpPr>
          <a:xfrm>
            <a:off x="7983387" y="3849515"/>
            <a:ext cx="662952" cy="663125"/>
            <a:chOff x="8125599" y="1434035"/>
            <a:chExt cx="2036802" cy="2036802"/>
          </a:xfrm>
        </p:grpSpPr>
        <p:sp>
          <p:nvSpPr>
            <p:cNvPr id="32" name="椭圆 31"/>
            <p:cNvSpPr/>
            <p:nvPr/>
          </p:nvSpPr>
          <p:spPr>
            <a:xfrm>
              <a:off x="8125599" y="1434035"/>
              <a:ext cx="2036802" cy="203680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a typeface="+mn-ea"/>
                <a:cs typeface="+mn-ea"/>
              </a:endParaRPr>
            </a:p>
          </p:txBody>
        </p:sp>
      </p:grpSp>
      <p:grpSp>
        <p:nvGrpSpPr>
          <p:cNvPr id="34" name="组合 33"/>
          <p:cNvGrpSpPr/>
          <p:nvPr/>
        </p:nvGrpSpPr>
        <p:grpSpPr>
          <a:xfrm>
            <a:off x="10213333" y="3771409"/>
            <a:ext cx="662952" cy="663125"/>
            <a:chOff x="8125599" y="1434035"/>
            <a:chExt cx="2036802" cy="2036802"/>
          </a:xfrm>
        </p:grpSpPr>
        <p:sp>
          <p:nvSpPr>
            <p:cNvPr id="35" name="椭圆 34"/>
            <p:cNvSpPr/>
            <p:nvPr/>
          </p:nvSpPr>
          <p:spPr>
            <a:xfrm>
              <a:off x="8125599" y="1434035"/>
              <a:ext cx="2036802" cy="20368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42174257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3333">
                                          <p:cBhvr additive="base">
                                            <p:cTn id="11"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53333">
                                          <p:cBhvr additive="base">
                                            <p:cTn id="19"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53333">
                                          <p:cBhvr additive="base">
                                            <p:cTn id="27"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25"/>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14:bounceEnd="53333">
                                          <p:cBhvr additive="base">
                                            <p:cTn id="35"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14:bounceEnd="53333">
                                          <p:cBhvr additive="base">
                                            <p:cTn id="43"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3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ppt_x"/>
                                              </p:val>
                                            </p:tav>
                                            <p:tav tm="100000">
                                              <p:val>
                                                <p:strVal val="#ppt_x"/>
                                              </p:val>
                                            </p:tav>
                                          </p:tavLst>
                                        </p:anim>
                                        <p:anim calcmode="lin" valueType="num">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fill="hold"/>
                                            <p:tgtEl>
                                              <p:spTgt spid="25"/>
                                            </p:tgtEl>
                                            <p:attrNameLst>
                                              <p:attrName>ppt_x</p:attrName>
                                            </p:attrNameLst>
                                          </p:cBhvr>
                                          <p:tavLst>
                                            <p:tav tm="0">
                                              <p:val>
                                                <p:strVal val="#ppt_x"/>
                                              </p:val>
                                            </p:tav>
                                            <p:tav tm="100000">
                                              <p:val>
                                                <p:strVal val="#ppt_x"/>
                                              </p:val>
                                            </p:tav>
                                          </p:tavLst>
                                        </p:anim>
                                        <p:anim calcmode="lin" valueType="num">
                                          <p:cBhvr additive="base">
                                            <p:cTn id="28" dur="750" fill="hold"/>
                                            <p:tgtEl>
                                              <p:spTgt spid="25"/>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750" fill="hold"/>
                                            <p:tgtEl>
                                              <p:spTgt spid="31"/>
                                            </p:tgtEl>
                                            <p:attrNameLst>
                                              <p:attrName>ppt_x</p:attrName>
                                            </p:attrNameLst>
                                          </p:cBhvr>
                                          <p:tavLst>
                                            <p:tav tm="0">
                                              <p:val>
                                                <p:strVal val="#ppt_x"/>
                                              </p:val>
                                            </p:tav>
                                            <p:tav tm="100000">
                                              <p:val>
                                                <p:strVal val="#ppt_x"/>
                                              </p:val>
                                            </p:tav>
                                          </p:tavLst>
                                        </p:anim>
                                        <p:anim calcmode="lin" valueType="num">
                                          <p:cBhvr additive="base">
                                            <p:cTn id="36" dur="75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750" fill="hold"/>
                                            <p:tgtEl>
                                              <p:spTgt spid="34"/>
                                            </p:tgtEl>
                                            <p:attrNameLst>
                                              <p:attrName>ppt_x</p:attrName>
                                            </p:attrNameLst>
                                          </p:cBhvr>
                                          <p:tavLst>
                                            <p:tav tm="0">
                                              <p:val>
                                                <p:strVal val="#ppt_x"/>
                                              </p:val>
                                            </p:tav>
                                            <p:tav tm="100000">
                                              <p:val>
                                                <p:strVal val="#ppt_x"/>
                                              </p:val>
                                            </p:tav>
                                          </p:tavLst>
                                        </p:anim>
                                        <p:anim calcmode="lin" valueType="num">
                                          <p:cBhvr additive="base">
                                            <p:cTn id="44" dur="750" fill="hold"/>
                                            <p:tgtEl>
                                              <p:spTgt spid="3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15"/>
          <p:cNvSpPr/>
          <p:nvPr/>
        </p:nvSpPr>
        <p:spPr>
          <a:xfrm>
            <a:off x="943278" y="5141521"/>
            <a:ext cx="2268149" cy="695131"/>
          </a:xfrm>
          <a:custGeom>
            <a:avLst/>
            <a:gdLst>
              <a:gd name="connsiteX0" fmla="*/ 0 w 1332964"/>
              <a:gd name="connsiteY0" fmla="*/ 0 h 319087"/>
              <a:gd name="connsiteX1" fmla="*/ 1332964 w 1332964"/>
              <a:gd name="connsiteY1" fmla="*/ 0 h 319087"/>
              <a:gd name="connsiteX2" fmla="*/ 1332964 w 1332964"/>
              <a:gd name="connsiteY2" fmla="*/ 319087 h 319087"/>
              <a:gd name="connsiteX3" fmla="*/ 0 w 1332964"/>
              <a:gd name="connsiteY3" fmla="*/ 319087 h 319087"/>
              <a:gd name="connsiteX4" fmla="*/ 0 w 1332964"/>
              <a:gd name="connsiteY4" fmla="*/ 0 h 319087"/>
              <a:gd name="connsiteX0" fmla="*/ 0 w 1332964"/>
              <a:gd name="connsiteY0" fmla="*/ 0 h 319087"/>
              <a:gd name="connsiteX1" fmla="*/ 658064 w 1332964"/>
              <a:gd name="connsiteY1" fmla="*/ 0 h 319087"/>
              <a:gd name="connsiteX2" fmla="*/ 1332964 w 1332964"/>
              <a:gd name="connsiteY2" fmla="*/ 0 h 319087"/>
              <a:gd name="connsiteX3" fmla="*/ 1332964 w 1332964"/>
              <a:gd name="connsiteY3" fmla="*/ 319087 h 319087"/>
              <a:gd name="connsiteX4" fmla="*/ 0 w 1332964"/>
              <a:gd name="connsiteY4" fmla="*/ 319087 h 319087"/>
              <a:gd name="connsiteX5" fmla="*/ 0 w 1332964"/>
              <a:gd name="connsiteY5" fmla="*/ 0 h 319087"/>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99255 w 1432219"/>
              <a:gd name="connsiteY0" fmla="*/ 217876 h 536963"/>
              <a:gd name="connsiteX1" fmla="*/ 754938 w 1432219"/>
              <a:gd name="connsiteY1" fmla="*/ 0 h 536963"/>
              <a:gd name="connsiteX2" fmla="*/ 1432219 w 1432219"/>
              <a:gd name="connsiteY2" fmla="*/ 217876 h 536963"/>
              <a:gd name="connsiteX3" fmla="*/ 1432219 w 1432219"/>
              <a:gd name="connsiteY3" fmla="*/ 536963 h 536963"/>
              <a:gd name="connsiteX4" fmla="*/ 99255 w 1432219"/>
              <a:gd name="connsiteY4" fmla="*/ 536963 h 536963"/>
              <a:gd name="connsiteX5" fmla="*/ 99255 w 1432219"/>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5064 w 1444716"/>
              <a:gd name="connsiteY0" fmla="*/ 217876 h 536963"/>
              <a:gd name="connsiteX1" fmla="*/ 660747 w 1444716"/>
              <a:gd name="connsiteY1" fmla="*/ 0 h 536963"/>
              <a:gd name="connsiteX2" fmla="*/ 1338028 w 1444716"/>
              <a:gd name="connsiteY2" fmla="*/ 217876 h 536963"/>
              <a:gd name="connsiteX3" fmla="*/ 1338028 w 1444716"/>
              <a:gd name="connsiteY3" fmla="*/ 536963 h 536963"/>
              <a:gd name="connsiteX4" fmla="*/ 5064 w 1444716"/>
              <a:gd name="connsiteY4" fmla="*/ 536963 h 536963"/>
              <a:gd name="connsiteX5" fmla="*/ 5064 w 1444716"/>
              <a:gd name="connsiteY5" fmla="*/ 217876 h 536963"/>
              <a:gd name="connsiteX0" fmla="*/ 5064 w 1344174"/>
              <a:gd name="connsiteY0" fmla="*/ 217876 h 536963"/>
              <a:gd name="connsiteX1" fmla="*/ 660747 w 1344174"/>
              <a:gd name="connsiteY1" fmla="*/ 0 h 536963"/>
              <a:gd name="connsiteX2" fmla="*/ 1338028 w 1344174"/>
              <a:gd name="connsiteY2" fmla="*/ 217876 h 536963"/>
              <a:gd name="connsiteX3" fmla="*/ 1338028 w 1344174"/>
              <a:gd name="connsiteY3" fmla="*/ 536963 h 536963"/>
              <a:gd name="connsiteX4" fmla="*/ 5064 w 1344174"/>
              <a:gd name="connsiteY4" fmla="*/ 536963 h 536963"/>
              <a:gd name="connsiteX5" fmla="*/ 5064 w 1344174"/>
              <a:gd name="connsiteY5" fmla="*/ 217876 h 53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4174" h="536963">
                <a:moveTo>
                  <a:pt x="5064" y="217876"/>
                </a:moveTo>
                <a:cubicBezTo>
                  <a:pt x="228388" y="216639"/>
                  <a:pt x="427898" y="187467"/>
                  <a:pt x="660747" y="0"/>
                </a:cubicBezTo>
                <a:cubicBezTo>
                  <a:pt x="910319" y="190571"/>
                  <a:pt x="1097980" y="216638"/>
                  <a:pt x="1338028" y="217876"/>
                </a:cubicBezTo>
                <a:cubicBezTo>
                  <a:pt x="1351857" y="318436"/>
                  <a:pt x="1338028" y="430601"/>
                  <a:pt x="1338028" y="536963"/>
                </a:cubicBezTo>
                <a:lnTo>
                  <a:pt x="5064" y="536963"/>
                </a:lnTo>
                <a:cubicBezTo>
                  <a:pt x="5064" y="430601"/>
                  <a:pt x="-6329" y="324644"/>
                  <a:pt x="5064" y="21787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51" name="任意多边形 50"/>
          <p:cNvSpPr/>
          <p:nvPr/>
        </p:nvSpPr>
        <p:spPr>
          <a:xfrm>
            <a:off x="1277519" y="3009537"/>
            <a:ext cx="1575096" cy="823709"/>
          </a:xfrm>
          <a:custGeom>
            <a:avLst/>
            <a:gdLst>
              <a:gd name="connsiteX0" fmla="*/ 26273 w 990146"/>
              <a:gd name="connsiteY0" fmla="*/ 18150 h 506557"/>
              <a:gd name="connsiteX1" fmla="*/ 269161 w 990146"/>
              <a:gd name="connsiteY1" fmla="*/ 253894 h 506557"/>
              <a:gd name="connsiteX2" fmla="*/ 419179 w 990146"/>
              <a:gd name="connsiteY2" fmla="*/ 413438 h 506557"/>
              <a:gd name="connsiteX3" fmla="*/ 476329 w 990146"/>
              <a:gd name="connsiteY3" fmla="*/ 506306 h 506557"/>
              <a:gd name="connsiteX4" fmla="*/ 554911 w 990146"/>
              <a:gd name="connsiteY4" fmla="*/ 432488 h 506557"/>
              <a:gd name="connsiteX5" fmla="*/ 771604 w 990146"/>
              <a:gd name="connsiteY5" fmla="*/ 206269 h 506557"/>
              <a:gd name="connsiteX6" fmla="*/ 954961 w 990146"/>
              <a:gd name="connsiteY6" fmla="*/ 37200 h 506557"/>
              <a:gd name="connsiteX7" fmla="*/ 26273 w 990146"/>
              <a:gd name="connsiteY7" fmla="*/ 18150 h 506557"/>
              <a:gd name="connsiteX0" fmla="*/ 27909 w 991782"/>
              <a:gd name="connsiteY0" fmla="*/ 730 h 489137"/>
              <a:gd name="connsiteX1" fmla="*/ 270797 w 991782"/>
              <a:gd name="connsiteY1" fmla="*/ 236474 h 489137"/>
              <a:gd name="connsiteX2" fmla="*/ 420815 w 991782"/>
              <a:gd name="connsiteY2" fmla="*/ 396018 h 489137"/>
              <a:gd name="connsiteX3" fmla="*/ 477965 w 991782"/>
              <a:gd name="connsiteY3" fmla="*/ 488886 h 489137"/>
              <a:gd name="connsiteX4" fmla="*/ 556547 w 991782"/>
              <a:gd name="connsiteY4" fmla="*/ 415068 h 489137"/>
              <a:gd name="connsiteX5" fmla="*/ 773240 w 991782"/>
              <a:gd name="connsiteY5" fmla="*/ 188849 h 489137"/>
              <a:gd name="connsiteX6" fmla="*/ 956597 w 991782"/>
              <a:gd name="connsiteY6" fmla="*/ 19780 h 489137"/>
              <a:gd name="connsiteX7" fmla="*/ 27909 w 991782"/>
              <a:gd name="connsiteY7" fmla="*/ 730 h 489137"/>
              <a:gd name="connsiteX0" fmla="*/ 26004 w 985616"/>
              <a:gd name="connsiteY0" fmla="*/ 19976 h 508383"/>
              <a:gd name="connsiteX1" fmla="*/ 268892 w 985616"/>
              <a:gd name="connsiteY1" fmla="*/ 255720 h 508383"/>
              <a:gd name="connsiteX2" fmla="*/ 418910 w 985616"/>
              <a:gd name="connsiteY2" fmla="*/ 415264 h 508383"/>
              <a:gd name="connsiteX3" fmla="*/ 476060 w 985616"/>
              <a:gd name="connsiteY3" fmla="*/ 508132 h 508383"/>
              <a:gd name="connsiteX4" fmla="*/ 554642 w 985616"/>
              <a:gd name="connsiteY4" fmla="*/ 434314 h 508383"/>
              <a:gd name="connsiteX5" fmla="*/ 771335 w 985616"/>
              <a:gd name="connsiteY5" fmla="*/ 208095 h 508383"/>
              <a:gd name="connsiteX6" fmla="*/ 949930 w 985616"/>
              <a:gd name="connsiteY6" fmla="*/ 34263 h 508383"/>
              <a:gd name="connsiteX7" fmla="*/ 26004 w 985616"/>
              <a:gd name="connsiteY7" fmla="*/ 19976 h 508383"/>
              <a:gd name="connsiteX0" fmla="*/ 26004 w 987464"/>
              <a:gd name="connsiteY0" fmla="*/ 18135 h 506542"/>
              <a:gd name="connsiteX1" fmla="*/ 268892 w 987464"/>
              <a:gd name="connsiteY1" fmla="*/ 253879 h 506542"/>
              <a:gd name="connsiteX2" fmla="*/ 418910 w 987464"/>
              <a:gd name="connsiteY2" fmla="*/ 413423 h 506542"/>
              <a:gd name="connsiteX3" fmla="*/ 476060 w 987464"/>
              <a:gd name="connsiteY3" fmla="*/ 506291 h 506542"/>
              <a:gd name="connsiteX4" fmla="*/ 554642 w 987464"/>
              <a:gd name="connsiteY4" fmla="*/ 432473 h 506542"/>
              <a:gd name="connsiteX5" fmla="*/ 771335 w 987464"/>
              <a:gd name="connsiteY5" fmla="*/ 206254 h 506542"/>
              <a:gd name="connsiteX6" fmla="*/ 949930 w 987464"/>
              <a:gd name="connsiteY6" fmla="*/ 32422 h 506542"/>
              <a:gd name="connsiteX7" fmla="*/ 26004 w 987464"/>
              <a:gd name="connsiteY7" fmla="*/ 18135 h 506542"/>
              <a:gd name="connsiteX0" fmla="*/ 26004 w 987464"/>
              <a:gd name="connsiteY0" fmla="*/ 7233 h 495640"/>
              <a:gd name="connsiteX1" fmla="*/ 268892 w 987464"/>
              <a:gd name="connsiteY1" fmla="*/ 242977 h 495640"/>
              <a:gd name="connsiteX2" fmla="*/ 418910 w 987464"/>
              <a:gd name="connsiteY2" fmla="*/ 402521 h 495640"/>
              <a:gd name="connsiteX3" fmla="*/ 476060 w 987464"/>
              <a:gd name="connsiteY3" fmla="*/ 495389 h 495640"/>
              <a:gd name="connsiteX4" fmla="*/ 554642 w 987464"/>
              <a:gd name="connsiteY4" fmla="*/ 421571 h 495640"/>
              <a:gd name="connsiteX5" fmla="*/ 771335 w 987464"/>
              <a:gd name="connsiteY5" fmla="*/ 195352 h 495640"/>
              <a:gd name="connsiteX6" fmla="*/ 949930 w 987464"/>
              <a:gd name="connsiteY6" fmla="*/ 21520 h 495640"/>
              <a:gd name="connsiteX7" fmla="*/ 26004 w 987464"/>
              <a:gd name="connsiteY7" fmla="*/ 7233 h 495640"/>
              <a:gd name="connsiteX0" fmla="*/ 26004 w 987464"/>
              <a:gd name="connsiteY0" fmla="*/ 0 h 488407"/>
              <a:gd name="connsiteX1" fmla="*/ 268892 w 987464"/>
              <a:gd name="connsiteY1" fmla="*/ 235744 h 488407"/>
              <a:gd name="connsiteX2" fmla="*/ 418910 w 987464"/>
              <a:gd name="connsiteY2" fmla="*/ 395288 h 488407"/>
              <a:gd name="connsiteX3" fmla="*/ 476060 w 987464"/>
              <a:gd name="connsiteY3" fmla="*/ 488156 h 488407"/>
              <a:gd name="connsiteX4" fmla="*/ 554642 w 987464"/>
              <a:gd name="connsiteY4" fmla="*/ 414338 h 488407"/>
              <a:gd name="connsiteX5" fmla="*/ 771335 w 987464"/>
              <a:gd name="connsiteY5" fmla="*/ 188119 h 488407"/>
              <a:gd name="connsiteX6" fmla="*/ 949930 w 987464"/>
              <a:gd name="connsiteY6" fmla="*/ 14287 h 488407"/>
              <a:gd name="connsiteX7" fmla="*/ 26004 w 987464"/>
              <a:gd name="connsiteY7" fmla="*/ 0 h 488407"/>
              <a:gd name="connsiteX0" fmla="*/ 26004 w 995974"/>
              <a:gd name="connsiteY0" fmla="*/ 2382 h 490789"/>
              <a:gd name="connsiteX1" fmla="*/ 268892 w 995974"/>
              <a:gd name="connsiteY1" fmla="*/ 238126 h 490789"/>
              <a:gd name="connsiteX2" fmla="*/ 418910 w 995974"/>
              <a:gd name="connsiteY2" fmla="*/ 397670 h 490789"/>
              <a:gd name="connsiteX3" fmla="*/ 476060 w 995974"/>
              <a:gd name="connsiteY3" fmla="*/ 490538 h 490789"/>
              <a:gd name="connsiteX4" fmla="*/ 554642 w 995974"/>
              <a:gd name="connsiteY4" fmla="*/ 416720 h 490789"/>
              <a:gd name="connsiteX5" fmla="*/ 771335 w 995974"/>
              <a:gd name="connsiteY5" fmla="*/ 190501 h 490789"/>
              <a:gd name="connsiteX6" fmla="*/ 959455 w 995974"/>
              <a:gd name="connsiteY6" fmla="*/ 0 h 490789"/>
              <a:gd name="connsiteX7" fmla="*/ 26004 w 995974"/>
              <a:gd name="connsiteY7" fmla="*/ 2382 h 490789"/>
              <a:gd name="connsiteX0" fmla="*/ 26004 w 959455"/>
              <a:gd name="connsiteY0" fmla="*/ 2382 h 490789"/>
              <a:gd name="connsiteX1" fmla="*/ 268892 w 959455"/>
              <a:gd name="connsiteY1" fmla="*/ 238126 h 490789"/>
              <a:gd name="connsiteX2" fmla="*/ 418910 w 959455"/>
              <a:gd name="connsiteY2" fmla="*/ 397670 h 490789"/>
              <a:gd name="connsiteX3" fmla="*/ 476060 w 959455"/>
              <a:gd name="connsiteY3" fmla="*/ 490538 h 490789"/>
              <a:gd name="connsiteX4" fmla="*/ 554642 w 959455"/>
              <a:gd name="connsiteY4" fmla="*/ 416720 h 490789"/>
              <a:gd name="connsiteX5" fmla="*/ 771335 w 959455"/>
              <a:gd name="connsiteY5" fmla="*/ 190501 h 490789"/>
              <a:gd name="connsiteX6" fmla="*/ 959455 w 959455"/>
              <a:gd name="connsiteY6" fmla="*/ 0 h 490789"/>
              <a:gd name="connsiteX7" fmla="*/ 26004 w 959455"/>
              <a:gd name="connsiteY7" fmla="*/ 2382 h 490789"/>
              <a:gd name="connsiteX0" fmla="*/ 0 w 933451"/>
              <a:gd name="connsiteY0" fmla="*/ 2382 h 490789"/>
              <a:gd name="connsiteX1" fmla="*/ 242888 w 933451"/>
              <a:gd name="connsiteY1" fmla="*/ 238126 h 490789"/>
              <a:gd name="connsiteX2" fmla="*/ 392906 w 933451"/>
              <a:gd name="connsiteY2" fmla="*/ 397670 h 490789"/>
              <a:gd name="connsiteX3" fmla="*/ 450056 w 933451"/>
              <a:gd name="connsiteY3" fmla="*/ 490538 h 490789"/>
              <a:gd name="connsiteX4" fmla="*/ 528638 w 933451"/>
              <a:gd name="connsiteY4" fmla="*/ 416720 h 490789"/>
              <a:gd name="connsiteX5" fmla="*/ 745331 w 933451"/>
              <a:gd name="connsiteY5" fmla="*/ 190501 h 490789"/>
              <a:gd name="connsiteX6" fmla="*/ 933451 w 933451"/>
              <a:gd name="connsiteY6" fmla="*/ 0 h 490789"/>
              <a:gd name="connsiteX7" fmla="*/ 0 w 933451"/>
              <a:gd name="connsiteY7" fmla="*/ 2382 h 490789"/>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35745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172"/>
              <a:gd name="connsiteX1" fmla="*/ 235745 w 933451"/>
              <a:gd name="connsiteY1" fmla="*/ 238126 h 488172"/>
              <a:gd name="connsiteX2" fmla="*/ 376237 w 933451"/>
              <a:gd name="connsiteY2" fmla="*/ 366714 h 488172"/>
              <a:gd name="connsiteX3" fmla="*/ 469106 w 933451"/>
              <a:gd name="connsiteY3" fmla="*/ 488157 h 488172"/>
              <a:gd name="connsiteX4" fmla="*/ 552451 w 933451"/>
              <a:gd name="connsiteY4" fmla="*/ 373857 h 488172"/>
              <a:gd name="connsiteX5" fmla="*/ 745331 w 933451"/>
              <a:gd name="connsiteY5" fmla="*/ 190501 h 488172"/>
              <a:gd name="connsiteX6" fmla="*/ 933451 w 933451"/>
              <a:gd name="connsiteY6" fmla="*/ 0 h 488172"/>
              <a:gd name="connsiteX7" fmla="*/ 0 w 933451"/>
              <a:gd name="connsiteY7" fmla="*/ 2382 h 488172"/>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157"/>
              <a:gd name="connsiteX1" fmla="*/ 235745 w 933451"/>
              <a:gd name="connsiteY1" fmla="*/ 238126 h 488157"/>
              <a:gd name="connsiteX2" fmla="*/ 376237 w 933451"/>
              <a:gd name="connsiteY2" fmla="*/ 366714 h 488157"/>
              <a:gd name="connsiteX3" fmla="*/ 469106 w 933451"/>
              <a:gd name="connsiteY3" fmla="*/ 488157 h 488157"/>
              <a:gd name="connsiteX4" fmla="*/ 554833 w 933451"/>
              <a:gd name="connsiteY4" fmla="*/ 352426 h 488157"/>
              <a:gd name="connsiteX5" fmla="*/ 745331 w 933451"/>
              <a:gd name="connsiteY5" fmla="*/ 190501 h 488157"/>
              <a:gd name="connsiteX6" fmla="*/ 933451 w 933451"/>
              <a:gd name="connsiteY6" fmla="*/ 0 h 488157"/>
              <a:gd name="connsiteX7" fmla="*/ 0 w 933451"/>
              <a:gd name="connsiteY7" fmla="*/ 2382 h 48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3451" h="488157">
                <a:moveTo>
                  <a:pt x="0" y="2382"/>
                </a:moveTo>
                <a:cubicBezTo>
                  <a:pt x="55562" y="77392"/>
                  <a:pt x="173039" y="177404"/>
                  <a:pt x="235745" y="238126"/>
                </a:cubicBezTo>
                <a:cubicBezTo>
                  <a:pt x="298451" y="298848"/>
                  <a:pt x="337344" y="325042"/>
                  <a:pt x="376237" y="366714"/>
                </a:cubicBezTo>
                <a:cubicBezTo>
                  <a:pt x="415130" y="408386"/>
                  <a:pt x="420290" y="488157"/>
                  <a:pt x="469106" y="488157"/>
                </a:cubicBezTo>
                <a:cubicBezTo>
                  <a:pt x="517922" y="488157"/>
                  <a:pt x="523083" y="402035"/>
                  <a:pt x="554833" y="352426"/>
                </a:cubicBezTo>
                <a:cubicBezTo>
                  <a:pt x="586583" y="302817"/>
                  <a:pt x="678656" y="256382"/>
                  <a:pt x="745331" y="190501"/>
                </a:cubicBezTo>
                <a:cubicBezTo>
                  <a:pt x="812006" y="124620"/>
                  <a:pt x="903290" y="69453"/>
                  <a:pt x="933451" y="0"/>
                </a:cubicBezTo>
                <a:cubicBezTo>
                  <a:pt x="575469" y="68659"/>
                  <a:pt x="332581" y="67865"/>
                  <a:pt x="0" y="238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grpSp>
        <p:nvGrpSpPr>
          <p:cNvPr id="52" name="组合 51"/>
          <p:cNvGrpSpPr/>
          <p:nvPr/>
        </p:nvGrpSpPr>
        <p:grpSpPr>
          <a:xfrm>
            <a:off x="647481" y="1597933"/>
            <a:ext cx="2857720" cy="4274016"/>
            <a:chOff x="457037" y="1023995"/>
            <a:chExt cx="2371887" cy="3547404"/>
          </a:xfrm>
        </p:grpSpPr>
        <p:sp>
          <p:nvSpPr>
            <p:cNvPr id="53" name="圆角矩形 52"/>
            <p:cNvSpPr/>
            <p:nvPr/>
          </p:nvSpPr>
          <p:spPr>
            <a:xfrm>
              <a:off x="744081" y="1193324"/>
              <a:ext cx="1780889"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4" name="圆角矩形 53"/>
            <p:cNvSpPr/>
            <p:nvPr/>
          </p:nvSpPr>
          <p:spPr>
            <a:xfrm>
              <a:off x="709557" y="1110130"/>
              <a:ext cx="1866847" cy="252521"/>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5" name="任意多边形 54"/>
            <p:cNvSpPr/>
            <p:nvPr/>
          </p:nvSpPr>
          <p:spPr>
            <a:xfrm>
              <a:off x="609216"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6" name="任意多边形 55"/>
            <p:cNvSpPr/>
            <p:nvPr/>
          </p:nvSpPr>
          <p:spPr>
            <a:xfrm flipH="1">
              <a:off x="1699754"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7" name="圆角矩形 56"/>
            <p:cNvSpPr/>
            <p:nvPr/>
          </p:nvSpPr>
          <p:spPr>
            <a:xfrm>
              <a:off x="457037" y="1023995"/>
              <a:ext cx="2371887"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64" name="圆角矩形 63"/>
            <p:cNvSpPr/>
            <p:nvPr/>
          </p:nvSpPr>
          <p:spPr>
            <a:xfrm>
              <a:off x="457037" y="4318878"/>
              <a:ext cx="2371887"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sp>
        <p:nvSpPr>
          <p:cNvPr id="65" name="椭圆 64"/>
          <p:cNvSpPr/>
          <p:nvPr/>
        </p:nvSpPr>
        <p:spPr>
          <a:xfrm>
            <a:off x="1845741" y="3964605"/>
            <a:ext cx="289363" cy="2893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6" name="椭圆 65"/>
          <p:cNvSpPr/>
          <p:nvPr/>
        </p:nvSpPr>
        <p:spPr>
          <a:xfrm>
            <a:off x="1854606" y="4351009"/>
            <a:ext cx="361325" cy="361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7" name="椭圆 66"/>
          <p:cNvSpPr/>
          <p:nvPr/>
        </p:nvSpPr>
        <p:spPr>
          <a:xfrm>
            <a:off x="1490416" y="4662028"/>
            <a:ext cx="322816" cy="3228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8" name="椭圆 67"/>
          <p:cNvSpPr/>
          <p:nvPr/>
        </p:nvSpPr>
        <p:spPr>
          <a:xfrm>
            <a:off x="1917350" y="4794098"/>
            <a:ext cx="221382" cy="2213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9" name="椭圆 68"/>
          <p:cNvSpPr/>
          <p:nvPr/>
        </p:nvSpPr>
        <p:spPr>
          <a:xfrm>
            <a:off x="2189531" y="4128805"/>
            <a:ext cx="240290" cy="2402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70" name="椭圆 69"/>
          <p:cNvSpPr/>
          <p:nvPr/>
        </p:nvSpPr>
        <p:spPr>
          <a:xfrm>
            <a:off x="2271869" y="4747105"/>
            <a:ext cx="290653" cy="2906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71" name="矩形 70"/>
          <p:cNvSpPr/>
          <p:nvPr/>
        </p:nvSpPr>
        <p:spPr>
          <a:xfrm>
            <a:off x="4074161" y="4853272"/>
            <a:ext cx="7447457" cy="1223400"/>
          </a:xfrm>
          <a:prstGeom prst="rect">
            <a:avLst/>
          </a:prstGeom>
        </p:spPr>
        <p:txBody>
          <a:bodyPr wrap="square" lIns="121908" tIns="60954" rIns="121908" bIns="60954">
            <a:spAutoFit/>
          </a:bodyPr>
          <a:lstStyle/>
          <a:p>
            <a:pPr>
              <a:lnSpc>
                <a:spcPct val="130000"/>
              </a:lnSpc>
              <a:spcBef>
                <a:spcPts val="800"/>
              </a:spcBef>
            </a:pPr>
            <a:r>
              <a:rPr lang="zh-CN" altLang="en-US" sz="1100" dirty="0">
                <a:solidFill>
                  <a:schemeClr val="bg1">
                    <a:lumMod val="50000"/>
                  </a:schemeClr>
                </a:solidFill>
                <a:latin typeface="+mn-ea"/>
                <a:ea typeface="+mn-ea"/>
                <a:cs typeface="+mn-ea"/>
              </a:rPr>
              <a:t>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a:t>
            </a:r>
            <a:endParaRPr lang="en-US" altLang="zh-CN" sz="1100" dirty="0">
              <a:solidFill>
                <a:schemeClr val="bg1">
                  <a:lumMod val="50000"/>
                </a:schemeClr>
              </a:solidFill>
              <a:latin typeface="+mn-ea"/>
              <a:ea typeface="+mn-ea"/>
              <a:cs typeface="+mn-ea"/>
            </a:endParaRPr>
          </a:p>
        </p:txBody>
      </p:sp>
      <p:grpSp>
        <p:nvGrpSpPr>
          <p:cNvPr id="72" name="组合 71"/>
          <p:cNvGrpSpPr/>
          <p:nvPr/>
        </p:nvGrpSpPr>
        <p:grpSpPr>
          <a:xfrm>
            <a:off x="4074160" y="1744802"/>
            <a:ext cx="3486820" cy="771109"/>
            <a:chOff x="3055620" y="1276516"/>
            <a:chExt cx="2615115" cy="578332"/>
          </a:xfrm>
        </p:grpSpPr>
        <p:sp>
          <p:nvSpPr>
            <p:cNvPr id="73" name="矩形 72"/>
            <p:cNvSpPr/>
            <p:nvPr/>
          </p:nvSpPr>
          <p:spPr>
            <a:xfrm>
              <a:off x="3207031" y="1276516"/>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74" name="椭圆 73"/>
            <p:cNvSpPr/>
            <p:nvPr/>
          </p:nvSpPr>
          <p:spPr>
            <a:xfrm>
              <a:off x="3055620" y="1351820"/>
              <a:ext cx="180000" cy="1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75" name="组合 74"/>
          <p:cNvGrpSpPr/>
          <p:nvPr/>
        </p:nvGrpSpPr>
        <p:grpSpPr>
          <a:xfrm>
            <a:off x="4074160" y="2720365"/>
            <a:ext cx="3486820" cy="771109"/>
            <a:chOff x="3055620" y="2008188"/>
            <a:chExt cx="2615115" cy="578332"/>
          </a:xfrm>
        </p:grpSpPr>
        <p:sp>
          <p:nvSpPr>
            <p:cNvPr id="76" name="矩形 75"/>
            <p:cNvSpPr/>
            <p:nvPr/>
          </p:nvSpPr>
          <p:spPr>
            <a:xfrm>
              <a:off x="3207031" y="2008188"/>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77" name="椭圆 76"/>
            <p:cNvSpPr/>
            <p:nvPr/>
          </p:nvSpPr>
          <p:spPr>
            <a:xfrm>
              <a:off x="3055620" y="2075720"/>
              <a:ext cx="180000" cy="18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78" name="组合 77"/>
          <p:cNvGrpSpPr/>
          <p:nvPr/>
        </p:nvGrpSpPr>
        <p:grpSpPr>
          <a:xfrm>
            <a:off x="4074160" y="3695927"/>
            <a:ext cx="3486820" cy="771109"/>
            <a:chOff x="3055620" y="2739860"/>
            <a:chExt cx="2615115" cy="578332"/>
          </a:xfrm>
        </p:grpSpPr>
        <p:sp>
          <p:nvSpPr>
            <p:cNvPr id="79" name="矩形 78"/>
            <p:cNvSpPr/>
            <p:nvPr/>
          </p:nvSpPr>
          <p:spPr>
            <a:xfrm>
              <a:off x="3207031" y="2739860"/>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0" name="椭圆 79"/>
            <p:cNvSpPr/>
            <p:nvPr/>
          </p:nvSpPr>
          <p:spPr>
            <a:xfrm>
              <a:off x="3055620" y="2799620"/>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1" name="组合 80"/>
          <p:cNvGrpSpPr/>
          <p:nvPr/>
        </p:nvGrpSpPr>
        <p:grpSpPr>
          <a:xfrm>
            <a:off x="8006080" y="1744802"/>
            <a:ext cx="3515538" cy="771109"/>
            <a:chOff x="6004560" y="1276516"/>
            <a:chExt cx="2636653" cy="578332"/>
          </a:xfrm>
        </p:grpSpPr>
        <p:sp>
          <p:nvSpPr>
            <p:cNvPr id="82" name="矩形 81"/>
            <p:cNvSpPr/>
            <p:nvPr/>
          </p:nvSpPr>
          <p:spPr>
            <a:xfrm>
              <a:off x="6177509" y="1276516"/>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3" name="椭圆 82"/>
            <p:cNvSpPr/>
            <p:nvPr/>
          </p:nvSpPr>
          <p:spPr>
            <a:xfrm>
              <a:off x="6004560" y="1351820"/>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4" name="组合 83"/>
          <p:cNvGrpSpPr/>
          <p:nvPr/>
        </p:nvGrpSpPr>
        <p:grpSpPr>
          <a:xfrm>
            <a:off x="8006080" y="2720365"/>
            <a:ext cx="3515538" cy="771109"/>
            <a:chOff x="6004560" y="2008188"/>
            <a:chExt cx="2636653" cy="578332"/>
          </a:xfrm>
        </p:grpSpPr>
        <p:sp>
          <p:nvSpPr>
            <p:cNvPr id="85" name="矩形 84"/>
            <p:cNvSpPr/>
            <p:nvPr/>
          </p:nvSpPr>
          <p:spPr>
            <a:xfrm>
              <a:off x="6177509" y="2008188"/>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6" name="椭圆 85"/>
            <p:cNvSpPr/>
            <p:nvPr/>
          </p:nvSpPr>
          <p:spPr>
            <a:xfrm>
              <a:off x="6004560" y="2075720"/>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7" name="组合 86"/>
          <p:cNvGrpSpPr/>
          <p:nvPr/>
        </p:nvGrpSpPr>
        <p:grpSpPr>
          <a:xfrm>
            <a:off x="8006080" y="3695927"/>
            <a:ext cx="3515538" cy="771109"/>
            <a:chOff x="6004560" y="2739860"/>
            <a:chExt cx="2636653" cy="578332"/>
          </a:xfrm>
        </p:grpSpPr>
        <p:sp>
          <p:nvSpPr>
            <p:cNvPr id="88" name="矩形 87"/>
            <p:cNvSpPr/>
            <p:nvPr/>
          </p:nvSpPr>
          <p:spPr>
            <a:xfrm>
              <a:off x="6177509" y="2739860"/>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9" name="椭圆 88"/>
            <p:cNvSpPr/>
            <p:nvPr/>
          </p:nvSpPr>
          <p:spPr>
            <a:xfrm>
              <a:off x="6004560" y="2799620"/>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34251616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ppt_w</p:attrName>
                                        </p:attrNameLst>
                                      </p:cBhvr>
                                      <p:tavLst>
                                        <p:tav tm="0" fmla="#ppt_w*sin(2.5*pi*$)">
                                          <p:val>
                                            <p:fltVal val="0"/>
                                          </p:val>
                                        </p:tav>
                                        <p:tav tm="100000">
                                          <p:val>
                                            <p:fltVal val="1"/>
                                          </p:val>
                                        </p:tav>
                                      </p:tavLst>
                                    </p:anim>
                                    <p:anim calcmode="lin" valueType="num">
                                      <p:cBhvr>
                                        <p:cTn id="9" dur="1000" fill="hold"/>
                                        <p:tgtEl>
                                          <p:spTgt spid="52"/>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500"/>
                                        <p:tgtEl>
                                          <p:spTgt spid="51"/>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250" fill="hold"/>
                                        <p:tgtEl>
                                          <p:spTgt spid="65"/>
                                        </p:tgtEl>
                                        <p:attrNameLst>
                                          <p:attrName>ppt_w</p:attrName>
                                        </p:attrNameLst>
                                      </p:cBhvr>
                                      <p:tavLst>
                                        <p:tav tm="0">
                                          <p:val>
                                            <p:fltVal val="0"/>
                                          </p:val>
                                        </p:tav>
                                        <p:tav tm="100000">
                                          <p:val>
                                            <p:strVal val="#ppt_w"/>
                                          </p:val>
                                        </p:tav>
                                      </p:tavLst>
                                    </p:anim>
                                    <p:anim calcmode="lin" valueType="num">
                                      <p:cBhvr>
                                        <p:cTn id="18" dur="250" fill="hold"/>
                                        <p:tgtEl>
                                          <p:spTgt spid="65"/>
                                        </p:tgtEl>
                                        <p:attrNameLst>
                                          <p:attrName>ppt_h</p:attrName>
                                        </p:attrNameLst>
                                      </p:cBhvr>
                                      <p:tavLst>
                                        <p:tav tm="0">
                                          <p:val>
                                            <p:fltVal val="0"/>
                                          </p:val>
                                        </p:tav>
                                        <p:tav tm="100000">
                                          <p:val>
                                            <p:strVal val="#ppt_h"/>
                                          </p:val>
                                        </p:tav>
                                      </p:tavLst>
                                    </p:anim>
                                    <p:animEffect transition="in" filter="fade">
                                      <p:cBhvr>
                                        <p:cTn id="19" dur="250"/>
                                        <p:tgtEl>
                                          <p:spTgt spid="65"/>
                                        </p:tgtEl>
                                      </p:cBhvr>
                                    </p:animEffect>
                                  </p:childTnLst>
                                </p:cTn>
                              </p:par>
                            </p:childTnLst>
                          </p:cTn>
                        </p:par>
                        <p:par>
                          <p:cTn id="20" fill="hold">
                            <p:stCondLst>
                              <p:cond delay="1750"/>
                            </p:stCondLst>
                            <p:childTnLst>
                              <p:par>
                                <p:cTn id="21" presetID="53" presetClass="entr" presetSubtype="16"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p:cTn id="23" dur="250" fill="hold"/>
                                        <p:tgtEl>
                                          <p:spTgt spid="69"/>
                                        </p:tgtEl>
                                        <p:attrNameLst>
                                          <p:attrName>ppt_w</p:attrName>
                                        </p:attrNameLst>
                                      </p:cBhvr>
                                      <p:tavLst>
                                        <p:tav tm="0">
                                          <p:val>
                                            <p:fltVal val="0"/>
                                          </p:val>
                                        </p:tav>
                                        <p:tav tm="100000">
                                          <p:val>
                                            <p:strVal val="#ppt_w"/>
                                          </p:val>
                                        </p:tav>
                                      </p:tavLst>
                                    </p:anim>
                                    <p:anim calcmode="lin" valueType="num">
                                      <p:cBhvr>
                                        <p:cTn id="24" dur="250" fill="hold"/>
                                        <p:tgtEl>
                                          <p:spTgt spid="69"/>
                                        </p:tgtEl>
                                        <p:attrNameLst>
                                          <p:attrName>ppt_h</p:attrName>
                                        </p:attrNameLst>
                                      </p:cBhvr>
                                      <p:tavLst>
                                        <p:tav tm="0">
                                          <p:val>
                                            <p:fltVal val="0"/>
                                          </p:val>
                                        </p:tav>
                                        <p:tav tm="100000">
                                          <p:val>
                                            <p:strVal val="#ppt_h"/>
                                          </p:val>
                                        </p:tav>
                                      </p:tavLst>
                                    </p:anim>
                                    <p:animEffect transition="in" filter="fade">
                                      <p:cBhvr>
                                        <p:cTn id="25" dur="250"/>
                                        <p:tgtEl>
                                          <p:spTgt spid="6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66"/>
                                        </p:tgtEl>
                                        <p:attrNameLst>
                                          <p:attrName>style.visibility</p:attrName>
                                        </p:attrNameLst>
                                      </p:cBhvr>
                                      <p:to>
                                        <p:strVal val="visible"/>
                                      </p:to>
                                    </p:set>
                                    <p:anim calcmode="lin" valueType="num">
                                      <p:cBhvr>
                                        <p:cTn id="29" dur="250" fill="hold"/>
                                        <p:tgtEl>
                                          <p:spTgt spid="66"/>
                                        </p:tgtEl>
                                        <p:attrNameLst>
                                          <p:attrName>ppt_w</p:attrName>
                                        </p:attrNameLst>
                                      </p:cBhvr>
                                      <p:tavLst>
                                        <p:tav tm="0">
                                          <p:val>
                                            <p:fltVal val="0"/>
                                          </p:val>
                                        </p:tav>
                                        <p:tav tm="100000">
                                          <p:val>
                                            <p:strVal val="#ppt_w"/>
                                          </p:val>
                                        </p:tav>
                                      </p:tavLst>
                                    </p:anim>
                                    <p:anim calcmode="lin" valueType="num">
                                      <p:cBhvr>
                                        <p:cTn id="30" dur="250" fill="hold"/>
                                        <p:tgtEl>
                                          <p:spTgt spid="66"/>
                                        </p:tgtEl>
                                        <p:attrNameLst>
                                          <p:attrName>ppt_h</p:attrName>
                                        </p:attrNameLst>
                                      </p:cBhvr>
                                      <p:tavLst>
                                        <p:tav tm="0">
                                          <p:val>
                                            <p:fltVal val="0"/>
                                          </p:val>
                                        </p:tav>
                                        <p:tav tm="100000">
                                          <p:val>
                                            <p:strVal val="#ppt_h"/>
                                          </p:val>
                                        </p:tav>
                                      </p:tavLst>
                                    </p:anim>
                                    <p:animEffect transition="in" filter="fade">
                                      <p:cBhvr>
                                        <p:cTn id="31" dur="250"/>
                                        <p:tgtEl>
                                          <p:spTgt spid="66"/>
                                        </p:tgtEl>
                                      </p:cBhvr>
                                    </p:animEffect>
                                  </p:childTnLst>
                                </p:cTn>
                              </p:par>
                            </p:childTnLst>
                          </p:cTn>
                        </p:par>
                        <p:par>
                          <p:cTn id="32" fill="hold">
                            <p:stCondLst>
                              <p:cond delay="2250"/>
                            </p:stCondLst>
                            <p:childTnLst>
                              <p:par>
                                <p:cTn id="33" presetID="53" presetClass="entr" presetSubtype="16"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p:cTn id="35" dur="250" fill="hold"/>
                                        <p:tgtEl>
                                          <p:spTgt spid="67"/>
                                        </p:tgtEl>
                                        <p:attrNameLst>
                                          <p:attrName>ppt_w</p:attrName>
                                        </p:attrNameLst>
                                      </p:cBhvr>
                                      <p:tavLst>
                                        <p:tav tm="0">
                                          <p:val>
                                            <p:fltVal val="0"/>
                                          </p:val>
                                        </p:tav>
                                        <p:tav tm="100000">
                                          <p:val>
                                            <p:strVal val="#ppt_w"/>
                                          </p:val>
                                        </p:tav>
                                      </p:tavLst>
                                    </p:anim>
                                    <p:anim calcmode="lin" valueType="num">
                                      <p:cBhvr>
                                        <p:cTn id="36" dur="250" fill="hold"/>
                                        <p:tgtEl>
                                          <p:spTgt spid="67"/>
                                        </p:tgtEl>
                                        <p:attrNameLst>
                                          <p:attrName>ppt_h</p:attrName>
                                        </p:attrNameLst>
                                      </p:cBhvr>
                                      <p:tavLst>
                                        <p:tav tm="0">
                                          <p:val>
                                            <p:fltVal val="0"/>
                                          </p:val>
                                        </p:tav>
                                        <p:tav tm="100000">
                                          <p:val>
                                            <p:strVal val="#ppt_h"/>
                                          </p:val>
                                        </p:tav>
                                      </p:tavLst>
                                    </p:anim>
                                    <p:animEffect transition="in" filter="fade">
                                      <p:cBhvr>
                                        <p:cTn id="37" dur="250"/>
                                        <p:tgtEl>
                                          <p:spTgt spid="67"/>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250" fill="hold"/>
                                        <p:tgtEl>
                                          <p:spTgt spid="68"/>
                                        </p:tgtEl>
                                        <p:attrNameLst>
                                          <p:attrName>ppt_w</p:attrName>
                                        </p:attrNameLst>
                                      </p:cBhvr>
                                      <p:tavLst>
                                        <p:tav tm="0">
                                          <p:val>
                                            <p:fltVal val="0"/>
                                          </p:val>
                                        </p:tav>
                                        <p:tav tm="100000">
                                          <p:val>
                                            <p:strVal val="#ppt_w"/>
                                          </p:val>
                                        </p:tav>
                                      </p:tavLst>
                                    </p:anim>
                                    <p:anim calcmode="lin" valueType="num">
                                      <p:cBhvr>
                                        <p:cTn id="42" dur="250" fill="hold"/>
                                        <p:tgtEl>
                                          <p:spTgt spid="68"/>
                                        </p:tgtEl>
                                        <p:attrNameLst>
                                          <p:attrName>ppt_h</p:attrName>
                                        </p:attrNameLst>
                                      </p:cBhvr>
                                      <p:tavLst>
                                        <p:tav tm="0">
                                          <p:val>
                                            <p:fltVal val="0"/>
                                          </p:val>
                                        </p:tav>
                                        <p:tav tm="100000">
                                          <p:val>
                                            <p:strVal val="#ppt_h"/>
                                          </p:val>
                                        </p:tav>
                                      </p:tavLst>
                                    </p:anim>
                                    <p:animEffect transition="in" filter="fade">
                                      <p:cBhvr>
                                        <p:cTn id="43" dur="250"/>
                                        <p:tgtEl>
                                          <p:spTgt spid="68"/>
                                        </p:tgtEl>
                                      </p:cBhvr>
                                    </p:animEffect>
                                  </p:childTnLst>
                                </p:cTn>
                              </p:par>
                            </p:childTnLst>
                          </p:cTn>
                        </p:par>
                        <p:par>
                          <p:cTn id="44" fill="hold">
                            <p:stCondLst>
                              <p:cond delay="2750"/>
                            </p:stCondLst>
                            <p:childTnLst>
                              <p:par>
                                <p:cTn id="45" presetID="53" presetClass="entr" presetSubtype="16"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p:cTn id="47" dur="250" fill="hold"/>
                                        <p:tgtEl>
                                          <p:spTgt spid="70"/>
                                        </p:tgtEl>
                                        <p:attrNameLst>
                                          <p:attrName>ppt_w</p:attrName>
                                        </p:attrNameLst>
                                      </p:cBhvr>
                                      <p:tavLst>
                                        <p:tav tm="0">
                                          <p:val>
                                            <p:fltVal val="0"/>
                                          </p:val>
                                        </p:tav>
                                        <p:tav tm="100000">
                                          <p:val>
                                            <p:strVal val="#ppt_w"/>
                                          </p:val>
                                        </p:tav>
                                      </p:tavLst>
                                    </p:anim>
                                    <p:anim calcmode="lin" valueType="num">
                                      <p:cBhvr>
                                        <p:cTn id="48" dur="250" fill="hold"/>
                                        <p:tgtEl>
                                          <p:spTgt spid="70"/>
                                        </p:tgtEl>
                                        <p:attrNameLst>
                                          <p:attrName>ppt_h</p:attrName>
                                        </p:attrNameLst>
                                      </p:cBhvr>
                                      <p:tavLst>
                                        <p:tav tm="0">
                                          <p:val>
                                            <p:fltVal val="0"/>
                                          </p:val>
                                        </p:tav>
                                        <p:tav tm="100000">
                                          <p:val>
                                            <p:strVal val="#ppt_h"/>
                                          </p:val>
                                        </p:tav>
                                      </p:tavLst>
                                    </p:anim>
                                    <p:animEffect transition="in" filter="fade">
                                      <p:cBhvr>
                                        <p:cTn id="49" dur="250"/>
                                        <p:tgtEl>
                                          <p:spTgt spid="70"/>
                                        </p:tgtEl>
                                      </p:cBhvr>
                                    </p:animEffect>
                                  </p:childTnLst>
                                </p:cTn>
                              </p:par>
                            </p:childTnLst>
                          </p:cTn>
                        </p:par>
                        <p:par>
                          <p:cTn id="50" fill="hold">
                            <p:stCondLst>
                              <p:cond delay="3000"/>
                            </p:stCondLst>
                            <p:childTnLst>
                              <p:par>
                                <p:cTn id="51" presetID="22" presetClass="entr" presetSubtype="4"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down)">
                                      <p:cBhvr>
                                        <p:cTn id="53" dur="500"/>
                                        <p:tgtEl>
                                          <p:spTgt spid="50"/>
                                        </p:tgtEl>
                                      </p:cBhvr>
                                    </p:animEffect>
                                  </p:childTnLst>
                                </p:cTn>
                              </p:par>
                            </p:childTnLst>
                          </p:cTn>
                        </p:par>
                        <p:par>
                          <p:cTn id="54" fill="hold">
                            <p:stCondLst>
                              <p:cond delay="3500"/>
                            </p:stCondLst>
                            <p:childTnLst>
                              <p:par>
                                <p:cTn id="55" presetID="2" presetClass="entr" presetSubtype="2" fill="hold" nodeType="after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additive="base">
                                        <p:cTn id="57" dur="300" fill="hold"/>
                                        <p:tgtEl>
                                          <p:spTgt spid="72"/>
                                        </p:tgtEl>
                                        <p:attrNameLst>
                                          <p:attrName>ppt_x</p:attrName>
                                        </p:attrNameLst>
                                      </p:cBhvr>
                                      <p:tavLst>
                                        <p:tav tm="0">
                                          <p:val>
                                            <p:strVal val="1+#ppt_w/2"/>
                                          </p:val>
                                        </p:tav>
                                        <p:tav tm="100000">
                                          <p:val>
                                            <p:strVal val="#ppt_x"/>
                                          </p:val>
                                        </p:tav>
                                      </p:tavLst>
                                    </p:anim>
                                    <p:anim calcmode="lin" valueType="num">
                                      <p:cBhvr additive="base">
                                        <p:cTn id="58" dur="300" fill="hold"/>
                                        <p:tgtEl>
                                          <p:spTgt spid="72"/>
                                        </p:tgtEl>
                                        <p:attrNameLst>
                                          <p:attrName>ppt_y</p:attrName>
                                        </p:attrNameLst>
                                      </p:cBhvr>
                                      <p:tavLst>
                                        <p:tav tm="0">
                                          <p:val>
                                            <p:strVal val="#ppt_y"/>
                                          </p:val>
                                        </p:tav>
                                        <p:tav tm="100000">
                                          <p:val>
                                            <p:strVal val="#ppt_y"/>
                                          </p:val>
                                        </p:tav>
                                      </p:tavLst>
                                    </p:anim>
                                  </p:childTnLst>
                                </p:cTn>
                              </p:par>
                            </p:childTnLst>
                          </p:cTn>
                        </p:par>
                        <p:par>
                          <p:cTn id="59" fill="hold">
                            <p:stCondLst>
                              <p:cond delay="3800"/>
                            </p:stCondLst>
                            <p:childTnLst>
                              <p:par>
                                <p:cTn id="60" presetID="2" presetClass="entr" presetSubtype="2" fill="hold" nodeType="afterEffect">
                                  <p:stCondLst>
                                    <p:cond delay="0"/>
                                  </p:stCondLst>
                                  <p:childTnLst>
                                    <p:set>
                                      <p:cBhvr>
                                        <p:cTn id="61" dur="1" fill="hold">
                                          <p:stCondLst>
                                            <p:cond delay="0"/>
                                          </p:stCondLst>
                                        </p:cTn>
                                        <p:tgtEl>
                                          <p:spTgt spid="75"/>
                                        </p:tgtEl>
                                        <p:attrNameLst>
                                          <p:attrName>style.visibility</p:attrName>
                                        </p:attrNameLst>
                                      </p:cBhvr>
                                      <p:to>
                                        <p:strVal val="visible"/>
                                      </p:to>
                                    </p:set>
                                    <p:anim calcmode="lin" valueType="num">
                                      <p:cBhvr additive="base">
                                        <p:cTn id="62" dur="300" fill="hold"/>
                                        <p:tgtEl>
                                          <p:spTgt spid="75"/>
                                        </p:tgtEl>
                                        <p:attrNameLst>
                                          <p:attrName>ppt_x</p:attrName>
                                        </p:attrNameLst>
                                      </p:cBhvr>
                                      <p:tavLst>
                                        <p:tav tm="0">
                                          <p:val>
                                            <p:strVal val="1+#ppt_w/2"/>
                                          </p:val>
                                        </p:tav>
                                        <p:tav tm="100000">
                                          <p:val>
                                            <p:strVal val="#ppt_x"/>
                                          </p:val>
                                        </p:tav>
                                      </p:tavLst>
                                    </p:anim>
                                    <p:anim calcmode="lin" valueType="num">
                                      <p:cBhvr additive="base">
                                        <p:cTn id="63" dur="300" fill="hold"/>
                                        <p:tgtEl>
                                          <p:spTgt spid="75"/>
                                        </p:tgtEl>
                                        <p:attrNameLst>
                                          <p:attrName>ppt_y</p:attrName>
                                        </p:attrNameLst>
                                      </p:cBhvr>
                                      <p:tavLst>
                                        <p:tav tm="0">
                                          <p:val>
                                            <p:strVal val="#ppt_y"/>
                                          </p:val>
                                        </p:tav>
                                        <p:tav tm="100000">
                                          <p:val>
                                            <p:strVal val="#ppt_y"/>
                                          </p:val>
                                        </p:tav>
                                      </p:tavLst>
                                    </p:anim>
                                  </p:childTnLst>
                                </p:cTn>
                              </p:par>
                            </p:childTnLst>
                          </p:cTn>
                        </p:par>
                        <p:par>
                          <p:cTn id="64" fill="hold">
                            <p:stCondLst>
                              <p:cond delay="4100"/>
                            </p:stCondLst>
                            <p:childTnLst>
                              <p:par>
                                <p:cTn id="65" presetID="2" presetClass="entr" presetSubtype="2" fill="hold" nodeType="afterEffect">
                                  <p:stCondLst>
                                    <p:cond delay="0"/>
                                  </p:stCondLst>
                                  <p:childTnLst>
                                    <p:set>
                                      <p:cBhvr>
                                        <p:cTn id="66" dur="1" fill="hold">
                                          <p:stCondLst>
                                            <p:cond delay="0"/>
                                          </p:stCondLst>
                                        </p:cTn>
                                        <p:tgtEl>
                                          <p:spTgt spid="78"/>
                                        </p:tgtEl>
                                        <p:attrNameLst>
                                          <p:attrName>style.visibility</p:attrName>
                                        </p:attrNameLst>
                                      </p:cBhvr>
                                      <p:to>
                                        <p:strVal val="visible"/>
                                      </p:to>
                                    </p:set>
                                    <p:anim calcmode="lin" valueType="num">
                                      <p:cBhvr additive="base">
                                        <p:cTn id="67" dur="300" fill="hold"/>
                                        <p:tgtEl>
                                          <p:spTgt spid="78"/>
                                        </p:tgtEl>
                                        <p:attrNameLst>
                                          <p:attrName>ppt_x</p:attrName>
                                        </p:attrNameLst>
                                      </p:cBhvr>
                                      <p:tavLst>
                                        <p:tav tm="0">
                                          <p:val>
                                            <p:strVal val="1+#ppt_w/2"/>
                                          </p:val>
                                        </p:tav>
                                        <p:tav tm="100000">
                                          <p:val>
                                            <p:strVal val="#ppt_x"/>
                                          </p:val>
                                        </p:tav>
                                      </p:tavLst>
                                    </p:anim>
                                    <p:anim calcmode="lin" valueType="num">
                                      <p:cBhvr additive="base">
                                        <p:cTn id="68" dur="300" fill="hold"/>
                                        <p:tgtEl>
                                          <p:spTgt spid="78"/>
                                        </p:tgtEl>
                                        <p:attrNameLst>
                                          <p:attrName>ppt_y</p:attrName>
                                        </p:attrNameLst>
                                      </p:cBhvr>
                                      <p:tavLst>
                                        <p:tav tm="0">
                                          <p:val>
                                            <p:strVal val="#ppt_y"/>
                                          </p:val>
                                        </p:tav>
                                        <p:tav tm="100000">
                                          <p:val>
                                            <p:strVal val="#ppt_y"/>
                                          </p:val>
                                        </p:tav>
                                      </p:tavLst>
                                    </p:anim>
                                  </p:childTnLst>
                                </p:cTn>
                              </p:par>
                            </p:childTnLst>
                          </p:cTn>
                        </p:par>
                        <p:par>
                          <p:cTn id="69" fill="hold">
                            <p:stCondLst>
                              <p:cond delay="4400"/>
                            </p:stCondLst>
                            <p:childTnLst>
                              <p:par>
                                <p:cTn id="70" presetID="2" presetClass="entr" presetSubtype="2" fill="hold" nodeType="after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300" fill="hold"/>
                                        <p:tgtEl>
                                          <p:spTgt spid="81"/>
                                        </p:tgtEl>
                                        <p:attrNameLst>
                                          <p:attrName>ppt_x</p:attrName>
                                        </p:attrNameLst>
                                      </p:cBhvr>
                                      <p:tavLst>
                                        <p:tav tm="0">
                                          <p:val>
                                            <p:strVal val="1+#ppt_w/2"/>
                                          </p:val>
                                        </p:tav>
                                        <p:tav tm="100000">
                                          <p:val>
                                            <p:strVal val="#ppt_x"/>
                                          </p:val>
                                        </p:tav>
                                      </p:tavLst>
                                    </p:anim>
                                    <p:anim calcmode="lin" valueType="num">
                                      <p:cBhvr additive="base">
                                        <p:cTn id="73" dur="300" fill="hold"/>
                                        <p:tgtEl>
                                          <p:spTgt spid="81"/>
                                        </p:tgtEl>
                                        <p:attrNameLst>
                                          <p:attrName>ppt_y</p:attrName>
                                        </p:attrNameLst>
                                      </p:cBhvr>
                                      <p:tavLst>
                                        <p:tav tm="0">
                                          <p:val>
                                            <p:strVal val="#ppt_y"/>
                                          </p:val>
                                        </p:tav>
                                        <p:tav tm="100000">
                                          <p:val>
                                            <p:strVal val="#ppt_y"/>
                                          </p:val>
                                        </p:tav>
                                      </p:tavLst>
                                    </p:anim>
                                  </p:childTnLst>
                                </p:cTn>
                              </p:par>
                            </p:childTnLst>
                          </p:cTn>
                        </p:par>
                        <p:par>
                          <p:cTn id="74" fill="hold">
                            <p:stCondLst>
                              <p:cond delay="4700"/>
                            </p:stCondLst>
                            <p:childTnLst>
                              <p:par>
                                <p:cTn id="75" presetID="2" presetClass="entr" presetSubtype="2" fill="hold" nodeType="afterEffect">
                                  <p:stCondLst>
                                    <p:cond delay="0"/>
                                  </p:stCondLst>
                                  <p:childTnLst>
                                    <p:set>
                                      <p:cBhvr>
                                        <p:cTn id="76" dur="1" fill="hold">
                                          <p:stCondLst>
                                            <p:cond delay="0"/>
                                          </p:stCondLst>
                                        </p:cTn>
                                        <p:tgtEl>
                                          <p:spTgt spid="84"/>
                                        </p:tgtEl>
                                        <p:attrNameLst>
                                          <p:attrName>style.visibility</p:attrName>
                                        </p:attrNameLst>
                                      </p:cBhvr>
                                      <p:to>
                                        <p:strVal val="visible"/>
                                      </p:to>
                                    </p:set>
                                    <p:anim calcmode="lin" valueType="num">
                                      <p:cBhvr additive="base">
                                        <p:cTn id="77" dur="300" fill="hold"/>
                                        <p:tgtEl>
                                          <p:spTgt spid="84"/>
                                        </p:tgtEl>
                                        <p:attrNameLst>
                                          <p:attrName>ppt_x</p:attrName>
                                        </p:attrNameLst>
                                      </p:cBhvr>
                                      <p:tavLst>
                                        <p:tav tm="0">
                                          <p:val>
                                            <p:strVal val="1+#ppt_w/2"/>
                                          </p:val>
                                        </p:tav>
                                        <p:tav tm="100000">
                                          <p:val>
                                            <p:strVal val="#ppt_x"/>
                                          </p:val>
                                        </p:tav>
                                      </p:tavLst>
                                    </p:anim>
                                    <p:anim calcmode="lin" valueType="num">
                                      <p:cBhvr additive="base">
                                        <p:cTn id="78" dur="300" fill="hold"/>
                                        <p:tgtEl>
                                          <p:spTgt spid="84"/>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2" presetClass="entr" presetSubtype="2" fill="hold" nodeType="afterEffect">
                                  <p:stCondLst>
                                    <p:cond delay="0"/>
                                  </p:stCondLst>
                                  <p:childTnLst>
                                    <p:set>
                                      <p:cBhvr>
                                        <p:cTn id="81" dur="1" fill="hold">
                                          <p:stCondLst>
                                            <p:cond delay="0"/>
                                          </p:stCondLst>
                                        </p:cTn>
                                        <p:tgtEl>
                                          <p:spTgt spid="87"/>
                                        </p:tgtEl>
                                        <p:attrNameLst>
                                          <p:attrName>style.visibility</p:attrName>
                                        </p:attrNameLst>
                                      </p:cBhvr>
                                      <p:to>
                                        <p:strVal val="visible"/>
                                      </p:to>
                                    </p:set>
                                    <p:anim calcmode="lin" valueType="num">
                                      <p:cBhvr additive="base">
                                        <p:cTn id="82" dur="300" fill="hold"/>
                                        <p:tgtEl>
                                          <p:spTgt spid="87"/>
                                        </p:tgtEl>
                                        <p:attrNameLst>
                                          <p:attrName>ppt_x</p:attrName>
                                        </p:attrNameLst>
                                      </p:cBhvr>
                                      <p:tavLst>
                                        <p:tav tm="0">
                                          <p:val>
                                            <p:strVal val="1+#ppt_w/2"/>
                                          </p:val>
                                        </p:tav>
                                        <p:tav tm="100000">
                                          <p:val>
                                            <p:strVal val="#ppt_x"/>
                                          </p:val>
                                        </p:tav>
                                      </p:tavLst>
                                    </p:anim>
                                    <p:anim calcmode="lin" valueType="num">
                                      <p:cBhvr additive="base">
                                        <p:cTn id="83" dur="300" fill="hold"/>
                                        <p:tgtEl>
                                          <p:spTgt spid="87"/>
                                        </p:tgtEl>
                                        <p:attrNameLst>
                                          <p:attrName>ppt_y</p:attrName>
                                        </p:attrNameLst>
                                      </p:cBhvr>
                                      <p:tavLst>
                                        <p:tav tm="0">
                                          <p:val>
                                            <p:strVal val="#ppt_y"/>
                                          </p:val>
                                        </p:tav>
                                        <p:tav tm="100000">
                                          <p:val>
                                            <p:strVal val="#ppt_y"/>
                                          </p:val>
                                        </p:tav>
                                      </p:tavLst>
                                    </p:anim>
                                  </p:childTnLst>
                                </p:cTn>
                              </p:par>
                            </p:childTnLst>
                          </p:cTn>
                        </p:par>
                        <p:par>
                          <p:cTn id="84" fill="hold">
                            <p:stCondLst>
                              <p:cond delay="5300"/>
                            </p:stCondLst>
                            <p:childTnLst>
                              <p:par>
                                <p:cTn id="85" presetID="42" presetClass="entr" presetSubtype="0" fill="hold" grpId="0" nodeType="afterEffect">
                                  <p:stCondLst>
                                    <p:cond delay="0"/>
                                  </p:stCondLst>
                                  <p:childTnLst>
                                    <p:set>
                                      <p:cBhvr>
                                        <p:cTn id="86" dur="1" fill="hold">
                                          <p:stCondLst>
                                            <p:cond delay="0"/>
                                          </p:stCondLst>
                                        </p:cTn>
                                        <p:tgtEl>
                                          <p:spTgt spid="71"/>
                                        </p:tgtEl>
                                        <p:attrNameLst>
                                          <p:attrName>style.visibility</p:attrName>
                                        </p:attrNameLst>
                                      </p:cBhvr>
                                      <p:to>
                                        <p:strVal val="visible"/>
                                      </p:to>
                                    </p:set>
                                    <p:animEffect transition="in" filter="fade">
                                      <p:cBhvr>
                                        <p:cTn id="87" dur="500"/>
                                        <p:tgtEl>
                                          <p:spTgt spid="71"/>
                                        </p:tgtEl>
                                      </p:cBhvr>
                                    </p:animEffect>
                                    <p:anim calcmode="lin" valueType="num">
                                      <p:cBhvr>
                                        <p:cTn id="88" dur="500" fill="hold"/>
                                        <p:tgtEl>
                                          <p:spTgt spid="71"/>
                                        </p:tgtEl>
                                        <p:attrNameLst>
                                          <p:attrName>ppt_x</p:attrName>
                                        </p:attrNameLst>
                                      </p:cBhvr>
                                      <p:tavLst>
                                        <p:tav tm="0">
                                          <p:val>
                                            <p:strVal val="#ppt_x"/>
                                          </p:val>
                                        </p:tav>
                                        <p:tav tm="100000">
                                          <p:val>
                                            <p:strVal val="#ppt_x"/>
                                          </p:val>
                                        </p:tav>
                                      </p:tavLst>
                                    </p:anim>
                                    <p:anim calcmode="lin" valueType="num">
                                      <p:cBhvr>
                                        <p:cTn id="8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5" grpId="0" animBg="1"/>
      <p:bldP spid="66" grpId="0" animBg="1"/>
      <p:bldP spid="67" grpId="0" animBg="1"/>
      <p:bldP spid="68" grpId="0" animBg="1"/>
      <p:bldP spid="69" grpId="0" animBg="1"/>
      <p:bldP spid="70" grpId="0" animBg="1"/>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p:nvPr/>
        </p:nvCxnSpPr>
        <p:spPr>
          <a:xfrm flipH="1">
            <a:off x="4706336" y="2758945"/>
            <a:ext cx="2592741"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4706336" y="4832799"/>
            <a:ext cx="2592741"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4936765" y="3795872"/>
            <a:ext cx="2362312"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5" name="Group 87"/>
          <p:cNvGrpSpPr/>
          <p:nvPr/>
        </p:nvGrpSpPr>
        <p:grpSpPr>
          <a:xfrm rot="5400000">
            <a:off x="642536" y="1652307"/>
            <a:ext cx="4284539" cy="4284536"/>
            <a:chOff x="2965298" y="2181091"/>
            <a:chExt cx="3213404" cy="3213402"/>
          </a:xfrm>
          <a:solidFill>
            <a:schemeClr val="tx1">
              <a:lumMod val="50000"/>
              <a:lumOff val="50000"/>
            </a:schemeClr>
          </a:solidFill>
        </p:grpSpPr>
        <p:sp>
          <p:nvSpPr>
            <p:cNvPr id="62" name="Block Arc 61"/>
            <p:cNvSpPr/>
            <p:nvPr/>
          </p:nvSpPr>
          <p:spPr>
            <a:xfrm>
              <a:off x="2965298" y="2181091"/>
              <a:ext cx="3213404" cy="3213402"/>
            </a:xfrm>
            <a:prstGeom prst="blockArc">
              <a:avLst>
                <a:gd name="adj1" fmla="val 10800000"/>
                <a:gd name="adj2" fmla="val 16200004"/>
                <a:gd name="adj3" fmla="val 2113"/>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endParaRPr>
            </a:p>
          </p:txBody>
        </p:sp>
        <p:sp>
          <p:nvSpPr>
            <p:cNvPr id="66" name="Block Arc 65"/>
            <p:cNvSpPr/>
            <p:nvPr/>
          </p:nvSpPr>
          <p:spPr>
            <a:xfrm>
              <a:off x="2965298" y="2181091"/>
              <a:ext cx="3213404" cy="3213402"/>
            </a:xfrm>
            <a:prstGeom prst="blockArc">
              <a:avLst>
                <a:gd name="adj1" fmla="val 16200000"/>
                <a:gd name="adj2" fmla="val 21589317"/>
                <a:gd name="adj3" fmla="val 2281"/>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endParaRPr>
            </a:p>
          </p:txBody>
        </p:sp>
      </p:grpSp>
      <p:grpSp>
        <p:nvGrpSpPr>
          <p:cNvPr id="141" name="Group 140"/>
          <p:cNvGrpSpPr/>
          <p:nvPr/>
        </p:nvGrpSpPr>
        <p:grpSpPr>
          <a:xfrm>
            <a:off x="1644686" y="2506297"/>
            <a:ext cx="2576546" cy="2576552"/>
            <a:chOff x="964883" y="1937330"/>
            <a:chExt cx="1932410" cy="1932414"/>
          </a:xfrm>
        </p:grpSpPr>
        <p:sp>
          <p:nvSpPr>
            <p:cNvPr id="89" name="Chord 88"/>
            <p:cNvSpPr/>
            <p:nvPr/>
          </p:nvSpPr>
          <p:spPr>
            <a:xfrm rot="5400000">
              <a:off x="964881" y="1937332"/>
              <a:ext cx="1932414" cy="1932410"/>
            </a:xfrm>
            <a:prstGeom prst="chord">
              <a:avLst>
                <a:gd name="adj1" fmla="val 507123"/>
                <a:gd name="adj2" fmla="val 21551980"/>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270" tIns="226270" rIns="226270" bIns="226270" numCol="1" spcCol="1270" anchor="b" anchorCtr="0">
              <a:noAutofit/>
            </a:bodyPr>
            <a:lstStyle/>
            <a:p>
              <a:pPr algn="ctr" defTabSz="1718561">
                <a:lnSpc>
                  <a:spcPct val="90000"/>
                </a:lnSpc>
                <a:spcBef>
                  <a:spcPct val="0"/>
                </a:spcBef>
                <a:spcAft>
                  <a:spcPct val="35000"/>
                </a:spcAft>
              </a:pPr>
              <a:endParaRPr lang="en-US" sz="7200" dirty="0">
                <a:latin typeface="+mn-ea"/>
                <a:cs typeface="+mn-ea"/>
              </a:endParaRPr>
            </a:p>
          </p:txBody>
        </p:sp>
        <p:sp>
          <p:nvSpPr>
            <p:cNvPr id="33" name="Rectangle 32"/>
            <p:cNvSpPr/>
            <p:nvPr/>
          </p:nvSpPr>
          <p:spPr>
            <a:xfrm>
              <a:off x="1556627" y="2198272"/>
              <a:ext cx="138566" cy="750206"/>
            </a:xfrm>
            <a:prstGeom prst="rect">
              <a:avLst/>
            </a:prstGeom>
          </p:spPr>
          <p:txBody>
            <a:bodyPr wrap="none">
              <a:spAutoFit/>
            </a:bodyPr>
            <a:lstStyle/>
            <a:p>
              <a:endParaRPr lang="en-US" sz="5900" dirty="0">
                <a:solidFill>
                  <a:schemeClr val="bg1"/>
                </a:solidFill>
                <a:latin typeface="+mn-ea"/>
                <a:ea typeface="+mn-ea"/>
                <a:cs typeface="+mn-ea"/>
              </a:endParaRPr>
            </a:p>
          </p:txBody>
        </p:sp>
        <p:sp>
          <p:nvSpPr>
            <p:cNvPr id="36" name="Text Placeholder 3"/>
            <p:cNvSpPr txBox="1">
              <a:spLocks/>
            </p:cNvSpPr>
            <p:nvPr/>
          </p:nvSpPr>
          <p:spPr>
            <a:xfrm>
              <a:off x="1319687" y="2997394"/>
              <a:ext cx="1222802" cy="41549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078">
                <a:spcBef>
                  <a:spcPts val="267"/>
                </a:spcBef>
                <a:defRPr/>
              </a:pPr>
              <a:r>
                <a:rPr lang="zh-CN" altLang="en-US" sz="1200" dirty="0">
                  <a:solidFill>
                    <a:schemeClr val="bg1"/>
                  </a:solidFill>
                  <a:latin typeface="+mn-ea"/>
                  <a:ea typeface="+mn-ea"/>
                  <a:cs typeface="+mn-ea"/>
                </a:rPr>
                <a:t>此处添加详细文本描述，建议与标题相关并符合整体语言风格</a:t>
              </a:r>
            </a:p>
          </p:txBody>
        </p:sp>
      </p:grpSp>
      <p:grpSp>
        <p:nvGrpSpPr>
          <p:cNvPr id="59" name="Group 58"/>
          <p:cNvGrpSpPr/>
          <p:nvPr/>
        </p:nvGrpSpPr>
        <p:grpSpPr>
          <a:xfrm>
            <a:off x="7635723" y="1278339"/>
            <a:ext cx="2786666" cy="709882"/>
            <a:chOff x="424603" y="672020"/>
            <a:chExt cx="2089999" cy="532411"/>
          </a:xfrm>
        </p:grpSpPr>
        <p:sp>
          <p:nvSpPr>
            <p:cNvPr id="60" name="TextBox 59"/>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61" name="TextBox 60"/>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63" name="Oval 62"/>
            <p:cNvSpPr>
              <a:spLocks noChangeAspect="1"/>
            </p:cNvSpPr>
            <p:nvPr/>
          </p:nvSpPr>
          <p:spPr>
            <a:xfrm>
              <a:off x="424603" y="729170"/>
              <a:ext cx="469021" cy="45559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64" name="Group 63"/>
          <p:cNvGrpSpPr/>
          <p:nvPr/>
        </p:nvGrpSpPr>
        <p:grpSpPr>
          <a:xfrm>
            <a:off x="7635723" y="2310971"/>
            <a:ext cx="2786666" cy="709882"/>
            <a:chOff x="424603" y="672020"/>
            <a:chExt cx="2089999" cy="532411"/>
          </a:xfrm>
        </p:grpSpPr>
        <p:sp>
          <p:nvSpPr>
            <p:cNvPr id="65" name="TextBox 64"/>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67" name="TextBox 66"/>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68" name="Oval 67"/>
            <p:cNvSpPr>
              <a:spLocks noChangeAspect="1"/>
            </p:cNvSpPr>
            <p:nvPr/>
          </p:nvSpPr>
          <p:spPr>
            <a:xfrm>
              <a:off x="424603" y="729170"/>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69" name="Group 68"/>
          <p:cNvGrpSpPr/>
          <p:nvPr/>
        </p:nvGrpSpPr>
        <p:grpSpPr>
          <a:xfrm>
            <a:off x="7635723" y="3343603"/>
            <a:ext cx="2786666" cy="709882"/>
            <a:chOff x="424603" y="672020"/>
            <a:chExt cx="2089999" cy="532411"/>
          </a:xfrm>
        </p:grpSpPr>
        <p:sp>
          <p:nvSpPr>
            <p:cNvPr id="70" name="TextBox 69"/>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71" name="TextBox 70"/>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73" name="Oval 72"/>
            <p:cNvSpPr>
              <a:spLocks noChangeAspect="1"/>
            </p:cNvSpPr>
            <p:nvPr/>
          </p:nvSpPr>
          <p:spPr>
            <a:xfrm>
              <a:off x="424603" y="72917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75" name="Group 74"/>
          <p:cNvGrpSpPr/>
          <p:nvPr/>
        </p:nvGrpSpPr>
        <p:grpSpPr>
          <a:xfrm>
            <a:off x="7635723" y="4376235"/>
            <a:ext cx="2786666" cy="709882"/>
            <a:chOff x="424603" y="672020"/>
            <a:chExt cx="2089999" cy="532411"/>
          </a:xfrm>
        </p:grpSpPr>
        <p:sp>
          <p:nvSpPr>
            <p:cNvPr id="76" name="TextBox 75"/>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77" name="TextBox 76"/>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78" name="Oval 77"/>
            <p:cNvSpPr>
              <a:spLocks noChangeAspect="1"/>
            </p:cNvSpPr>
            <p:nvPr/>
          </p:nvSpPr>
          <p:spPr>
            <a:xfrm>
              <a:off x="424603" y="729170"/>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92" name="Group 91"/>
          <p:cNvGrpSpPr/>
          <p:nvPr/>
        </p:nvGrpSpPr>
        <p:grpSpPr>
          <a:xfrm>
            <a:off x="7635723" y="5408869"/>
            <a:ext cx="2786666" cy="709882"/>
            <a:chOff x="424603" y="672020"/>
            <a:chExt cx="2089999" cy="532411"/>
          </a:xfrm>
        </p:grpSpPr>
        <p:sp>
          <p:nvSpPr>
            <p:cNvPr id="95" name="TextBox 94"/>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96" name="TextBox 95"/>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97" name="Oval 96"/>
            <p:cNvSpPr>
              <a:spLocks noChangeAspect="1"/>
            </p:cNvSpPr>
            <p:nvPr/>
          </p:nvSpPr>
          <p:spPr>
            <a:xfrm>
              <a:off x="424603" y="72917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cxnSp>
        <p:nvCxnSpPr>
          <p:cNvPr id="138" name="Straight Connector 137"/>
          <p:cNvCxnSpPr/>
          <p:nvPr/>
        </p:nvCxnSpPr>
        <p:spPr>
          <a:xfrm flipH="1">
            <a:off x="3698530" y="1652304"/>
            <a:ext cx="3600547"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3698530" y="5835244"/>
            <a:ext cx="3600547"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sp>
        <p:nvSpPr>
          <p:cNvPr id="83" name="Oval 82"/>
          <p:cNvSpPr>
            <a:spLocks noChangeAspect="1"/>
          </p:cNvSpPr>
          <p:nvPr/>
        </p:nvSpPr>
        <p:spPr>
          <a:xfrm>
            <a:off x="4559814" y="3477648"/>
            <a:ext cx="633854" cy="633853"/>
          </a:xfrm>
          <a:prstGeom prst="ellipse">
            <a:avLst/>
          </a:prstGeom>
          <a:solidFill>
            <a:schemeClr val="accent1"/>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03</a:t>
            </a:r>
            <a:endParaRPr lang="en-US" sz="1900" dirty="0">
              <a:latin typeface="+mn-ea"/>
              <a:cs typeface="+mn-ea"/>
            </a:endParaRPr>
          </a:p>
        </p:txBody>
      </p:sp>
      <p:sp>
        <p:nvSpPr>
          <p:cNvPr id="84" name="Oval 83"/>
          <p:cNvSpPr>
            <a:spLocks noChangeAspect="1"/>
          </p:cNvSpPr>
          <p:nvPr/>
        </p:nvSpPr>
        <p:spPr>
          <a:xfrm>
            <a:off x="4179085" y="4530100"/>
            <a:ext cx="633854" cy="633853"/>
          </a:xfrm>
          <a:prstGeom prst="ellipse">
            <a:avLst/>
          </a:prstGeom>
          <a:solidFill>
            <a:schemeClr val="accent3"/>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04</a:t>
            </a:r>
            <a:endParaRPr lang="en-US" sz="1900" dirty="0">
              <a:latin typeface="+mn-ea"/>
              <a:cs typeface="+mn-ea"/>
            </a:endParaRPr>
          </a:p>
        </p:txBody>
      </p:sp>
      <p:sp>
        <p:nvSpPr>
          <p:cNvPr id="85" name="Oval 84"/>
          <p:cNvSpPr>
            <a:spLocks noChangeAspect="1"/>
          </p:cNvSpPr>
          <p:nvPr/>
        </p:nvSpPr>
        <p:spPr>
          <a:xfrm>
            <a:off x="2999266" y="5501385"/>
            <a:ext cx="633854" cy="633853"/>
          </a:xfrm>
          <a:prstGeom prst="ellipse">
            <a:avLst/>
          </a:prstGeom>
          <a:solidFill>
            <a:schemeClr val="accent2"/>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05</a:t>
            </a:r>
            <a:endParaRPr lang="en-US" sz="1900" dirty="0">
              <a:latin typeface="+mn-ea"/>
              <a:cs typeface="+mn-ea"/>
            </a:endParaRPr>
          </a:p>
        </p:txBody>
      </p:sp>
      <p:sp>
        <p:nvSpPr>
          <p:cNvPr id="86" name="Oval 85"/>
          <p:cNvSpPr>
            <a:spLocks noChangeAspect="1"/>
          </p:cNvSpPr>
          <p:nvPr/>
        </p:nvSpPr>
        <p:spPr>
          <a:xfrm>
            <a:off x="2999266" y="1395367"/>
            <a:ext cx="633854" cy="633853"/>
          </a:xfrm>
          <a:prstGeom prst="ellipse">
            <a:avLst/>
          </a:prstGeom>
          <a:solidFill>
            <a:schemeClr val="tx2">
              <a:lumMod val="75000"/>
            </a:schemeClr>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600" dirty="0">
                <a:latin typeface="+mn-ea"/>
                <a:cs typeface="+mn-ea"/>
              </a:rPr>
              <a:t>01</a:t>
            </a:r>
            <a:endParaRPr lang="en-US" sz="1600" dirty="0">
              <a:latin typeface="+mn-ea"/>
              <a:cs typeface="+mn-ea"/>
            </a:endParaRPr>
          </a:p>
        </p:txBody>
      </p:sp>
      <p:sp>
        <p:nvSpPr>
          <p:cNvPr id="87" name="Oval 86"/>
          <p:cNvSpPr>
            <a:spLocks noChangeAspect="1"/>
          </p:cNvSpPr>
          <p:nvPr/>
        </p:nvSpPr>
        <p:spPr>
          <a:xfrm>
            <a:off x="4175767" y="2413305"/>
            <a:ext cx="633854" cy="633853"/>
          </a:xfrm>
          <a:prstGeom prst="ellipse">
            <a:avLst/>
          </a:prstGeom>
          <a:solidFill>
            <a:schemeClr val="accent4"/>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02</a:t>
            </a:r>
            <a:endParaRPr lang="en-US" sz="1900" dirty="0">
              <a:latin typeface="+mn-ea"/>
              <a:cs typeface="+mn-ea"/>
            </a:endParaRPr>
          </a:p>
        </p:txBody>
      </p:sp>
      <p:sp>
        <p:nvSpPr>
          <p:cNvPr id="44" name="Freeform 47"/>
          <p:cNvSpPr>
            <a:spLocks noEditPoints="1"/>
          </p:cNvSpPr>
          <p:nvPr/>
        </p:nvSpPr>
        <p:spPr bwMode="auto">
          <a:xfrm>
            <a:off x="2356484" y="2845631"/>
            <a:ext cx="1196510" cy="1072344"/>
          </a:xfrm>
          <a:custGeom>
            <a:avLst/>
            <a:gdLst>
              <a:gd name="T0" fmla="*/ 63 w 940"/>
              <a:gd name="T1" fmla="*/ 612 h 841"/>
              <a:gd name="T2" fmla="*/ 398 w 940"/>
              <a:gd name="T3" fmla="*/ 281 h 841"/>
              <a:gd name="T4" fmla="*/ 60 w 940"/>
              <a:gd name="T5" fmla="*/ 796 h 841"/>
              <a:gd name="T6" fmla="*/ 60 w 940"/>
              <a:gd name="T7" fmla="*/ 742 h 841"/>
              <a:gd name="T8" fmla="*/ 61 w 940"/>
              <a:gd name="T9" fmla="*/ 712 h 841"/>
              <a:gd name="T10" fmla="*/ 180 w 940"/>
              <a:gd name="T11" fmla="*/ 685 h 841"/>
              <a:gd name="T12" fmla="*/ 61 w 940"/>
              <a:gd name="T13" fmla="*/ 712 h 841"/>
              <a:gd name="T14" fmla="*/ 424 w 940"/>
              <a:gd name="T15" fmla="*/ 154 h 841"/>
              <a:gd name="T16" fmla="*/ 313 w 940"/>
              <a:gd name="T17" fmla="*/ 128 h 841"/>
              <a:gd name="T18" fmla="*/ 407 w 940"/>
              <a:gd name="T19" fmla="*/ 253 h 841"/>
              <a:gd name="T20" fmla="*/ 88 w 940"/>
              <a:gd name="T21" fmla="*/ 447 h 841"/>
              <a:gd name="T22" fmla="*/ 59 w 940"/>
              <a:gd name="T23" fmla="*/ 418 h 841"/>
              <a:gd name="T24" fmla="*/ 29 w 940"/>
              <a:gd name="T25" fmla="*/ 447 h 841"/>
              <a:gd name="T26" fmla="*/ 0 w 940"/>
              <a:gd name="T27" fmla="*/ 418 h 841"/>
              <a:gd name="T28" fmla="*/ 1 w 940"/>
              <a:gd name="T29" fmla="*/ 566 h 841"/>
              <a:gd name="T30" fmla="*/ 118 w 940"/>
              <a:gd name="T31" fmla="*/ 447 h 841"/>
              <a:gd name="T32" fmla="*/ 911 w 940"/>
              <a:gd name="T33" fmla="*/ 417 h 841"/>
              <a:gd name="T34" fmla="*/ 885 w 940"/>
              <a:gd name="T35" fmla="*/ 447 h 841"/>
              <a:gd name="T36" fmla="*/ 853 w 940"/>
              <a:gd name="T37" fmla="*/ 417 h 841"/>
              <a:gd name="T38" fmla="*/ 825 w 940"/>
              <a:gd name="T39" fmla="*/ 446 h 841"/>
              <a:gd name="T40" fmla="*/ 839 w 940"/>
              <a:gd name="T41" fmla="*/ 565 h 841"/>
              <a:gd name="T42" fmla="*/ 940 w 940"/>
              <a:gd name="T43" fmla="*/ 594 h 841"/>
              <a:gd name="T44" fmla="*/ 911 w 940"/>
              <a:gd name="T45" fmla="*/ 417 h 841"/>
              <a:gd name="T46" fmla="*/ 444 w 940"/>
              <a:gd name="T47" fmla="*/ 7 h 841"/>
              <a:gd name="T48" fmla="*/ 647 w 940"/>
              <a:gd name="T49" fmla="*/ 529 h 841"/>
              <a:gd name="T50" fmla="*/ 798 w 940"/>
              <a:gd name="T51" fmla="*/ 564 h 841"/>
              <a:gd name="T52" fmla="*/ 558 w 940"/>
              <a:gd name="T53" fmla="*/ 477 h 841"/>
              <a:gd name="T54" fmla="*/ 529 w 940"/>
              <a:gd name="T55" fmla="*/ 417 h 841"/>
              <a:gd name="T56" fmla="*/ 498 w 940"/>
              <a:gd name="T57" fmla="*/ 446 h 841"/>
              <a:gd name="T58" fmla="*/ 470 w 940"/>
              <a:gd name="T59" fmla="*/ 417 h 841"/>
              <a:gd name="T60" fmla="*/ 440 w 940"/>
              <a:gd name="T61" fmla="*/ 476 h 841"/>
              <a:gd name="T62" fmla="*/ 411 w 940"/>
              <a:gd name="T63" fmla="*/ 417 h 841"/>
              <a:gd name="T64" fmla="*/ 381 w 940"/>
              <a:gd name="T65" fmla="*/ 447 h 841"/>
              <a:gd name="T66" fmla="*/ 357 w 940"/>
              <a:gd name="T67" fmla="*/ 417 h 841"/>
              <a:gd name="T68" fmla="*/ 646 w 940"/>
              <a:gd name="T69" fmla="*/ 622 h 841"/>
              <a:gd name="T70" fmla="*/ 558 w 940"/>
              <a:gd name="T71" fmla="*/ 477 h 841"/>
              <a:gd name="T72" fmla="*/ 808 w 940"/>
              <a:gd name="T73" fmla="*/ 593 h 841"/>
              <a:gd name="T74" fmla="*/ 928 w 940"/>
              <a:gd name="T75" fmla="*/ 792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0" h="841">
                <a:moveTo>
                  <a:pt x="267" y="222"/>
                </a:moveTo>
                <a:cubicBezTo>
                  <a:pt x="63" y="612"/>
                  <a:pt x="63" y="612"/>
                  <a:pt x="63" y="612"/>
                </a:cubicBezTo>
                <a:cubicBezTo>
                  <a:pt x="195" y="662"/>
                  <a:pt x="195" y="662"/>
                  <a:pt x="195" y="662"/>
                </a:cubicBezTo>
                <a:cubicBezTo>
                  <a:pt x="398" y="281"/>
                  <a:pt x="398" y="281"/>
                  <a:pt x="398" y="281"/>
                </a:cubicBezTo>
                <a:lnTo>
                  <a:pt x="267" y="222"/>
                </a:lnTo>
                <a:close/>
                <a:moveTo>
                  <a:pt x="60" y="796"/>
                </a:moveTo>
                <a:cubicBezTo>
                  <a:pt x="104" y="763"/>
                  <a:pt x="104" y="763"/>
                  <a:pt x="104" y="763"/>
                </a:cubicBezTo>
                <a:cubicBezTo>
                  <a:pt x="60" y="742"/>
                  <a:pt x="60" y="742"/>
                  <a:pt x="60" y="742"/>
                </a:cubicBezTo>
                <a:lnTo>
                  <a:pt x="60" y="796"/>
                </a:lnTo>
                <a:close/>
                <a:moveTo>
                  <a:pt x="61" y="712"/>
                </a:moveTo>
                <a:cubicBezTo>
                  <a:pt x="127" y="741"/>
                  <a:pt x="127" y="741"/>
                  <a:pt x="127" y="741"/>
                </a:cubicBezTo>
                <a:cubicBezTo>
                  <a:pt x="180" y="685"/>
                  <a:pt x="180" y="685"/>
                  <a:pt x="180" y="685"/>
                </a:cubicBezTo>
                <a:cubicBezTo>
                  <a:pt x="59" y="639"/>
                  <a:pt x="59" y="639"/>
                  <a:pt x="59" y="639"/>
                </a:cubicBezTo>
                <a:lnTo>
                  <a:pt x="61" y="712"/>
                </a:lnTo>
                <a:close/>
                <a:moveTo>
                  <a:pt x="438" y="190"/>
                </a:moveTo>
                <a:cubicBezTo>
                  <a:pt x="438" y="190"/>
                  <a:pt x="452" y="168"/>
                  <a:pt x="424" y="154"/>
                </a:cubicBezTo>
                <a:cubicBezTo>
                  <a:pt x="355" y="118"/>
                  <a:pt x="355" y="118"/>
                  <a:pt x="355" y="118"/>
                </a:cubicBezTo>
                <a:cubicBezTo>
                  <a:pt x="355" y="118"/>
                  <a:pt x="327" y="99"/>
                  <a:pt x="313" y="128"/>
                </a:cubicBezTo>
                <a:cubicBezTo>
                  <a:pt x="285" y="188"/>
                  <a:pt x="285" y="188"/>
                  <a:pt x="285" y="188"/>
                </a:cubicBezTo>
                <a:cubicBezTo>
                  <a:pt x="407" y="253"/>
                  <a:pt x="407" y="253"/>
                  <a:pt x="407" y="253"/>
                </a:cubicBezTo>
                <a:lnTo>
                  <a:pt x="438" y="190"/>
                </a:lnTo>
                <a:close/>
                <a:moveTo>
                  <a:pt x="88" y="447"/>
                </a:moveTo>
                <a:cubicBezTo>
                  <a:pt x="88" y="418"/>
                  <a:pt x="88" y="418"/>
                  <a:pt x="88" y="418"/>
                </a:cubicBezTo>
                <a:cubicBezTo>
                  <a:pt x="59" y="418"/>
                  <a:pt x="59" y="418"/>
                  <a:pt x="59" y="418"/>
                </a:cubicBezTo>
                <a:cubicBezTo>
                  <a:pt x="59" y="447"/>
                  <a:pt x="59" y="447"/>
                  <a:pt x="59" y="447"/>
                </a:cubicBezTo>
                <a:cubicBezTo>
                  <a:pt x="29" y="447"/>
                  <a:pt x="29" y="447"/>
                  <a:pt x="29" y="447"/>
                </a:cubicBezTo>
                <a:cubicBezTo>
                  <a:pt x="31" y="418"/>
                  <a:pt x="31" y="418"/>
                  <a:pt x="31" y="418"/>
                </a:cubicBezTo>
                <a:cubicBezTo>
                  <a:pt x="0" y="418"/>
                  <a:pt x="0" y="418"/>
                  <a:pt x="0" y="418"/>
                </a:cubicBezTo>
                <a:cubicBezTo>
                  <a:pt x="0" y="446"/>
                  <a:pt x="0" y="446"/>
                  <a:pt x="0" y="446"/>
                </a:cubicBezTo>
                <a:cubicBezTo>
                  <a:pt x="1" y="566"/>
                  <a:pt x="1" y="566"/>
                  <a:pt x="1" y="566"/>
                </a:cubicBezTo>
                <a:cubicBezTo>
                  <a:pt x="1" y="593"/>
                  <a:pt x="14" y="607"/>
                  <a:pt x="28" y="615"/>
                </a:cubicBezTo>
                <a:cubicBezTo>
                  <a:pt x="118" y="447"/>
                  <a:pt x="118" y="447"/>
                  <a:pt x="118" y="447"/>
                </a:cubicBezTo>
                <a:lnTo>
                  <a:pt x="88" y="447"/>
                </a:lnTo>
                <a:close/>
                <a:moveTo>
                  <a:pt x="911" y="417"/>
                </a:moveTo>
                <a:cubicBezTo>
                  <a:pt x="883" y="417"/>
                  <a:pt x="883" y="417"/>
                  <a:pt x="883" y="417"/>
                </a:cubicBezTo>
                <a:cubicBezTo>
                  <a:pt x="885" y="447"/>
                  <a:pt x="885" y="447"/>
                  <a:pt x="885" y="447"/>
                </a:cubicBezTo>
                <a:cubicBezTo>
                  <a:pt x="853" y="446"/>
                  <a:pt x="853" y="446"/>
                  <a:pt x="853" y="446"/>
                </a:cubicBezTo>
                <a:cubicBezTo>
                  <a:pt x="853" y="417"/>
                  <a:pt x="853" y="417"/>
                  <a:pt x="853" y="417"/>
                </a:cubicBezTo>
                <a:cubicBezTo>
                  <a:pt x="824" y="418"/>
                  <a:pt x="824" y="418"/>
                  <a:pt x="824" y="418"/>
                </a:cubicBezTo>
                <a:cubicBezTo>
                  <a:pt x="825" y="446"/>
                  <a:pt x="825" y="446"/>
                  <a:pt x="825" y="446"/>
                </a:cubicBezTo>
                <a:cubicBezTo>
                  <a:pt x="775" y="447"/>
                  <a:pt x="775" y="447"/>
                  <a:pt x="775" y="447"/>
                </a:cubicBezTo>
                <a:cubicBezTo>
                  <a:pt x="839" y="565"/>
                  <a:pt x="839" y="565"/>
                  <a:pt x="839" y="565"/>
                </a:cubicBezTo>
                <a:cubicBezTo>
                  <a:pt x="839" y="565"/>
                  <a:pt x="902" y="589"/>
                  <a:pt x="901" y="621"/>
                </a:cubicBezTo>
                <a:cubicBezTo>
                  <a:pt x="901" y="621"/>
                  <a:pt x="940" y="625"/>
                  <a:pt x="940" y="594"/>
                </a:cubicBezTo>
                <a:cubicBezTo>
                  <a:pt x="940" y="444"/>
                  <a:pt x="940" y="444"/>
                  <a:pt x="940" y="444"/>
                </a:cubicBezTo>
                <a:cubicBezTo>
                  <a:pt x="940" y="428"/>
                  <a:pt x="927" y="417"/>
                  <a:pt x="911" y="417"/>
                </a:cubicBezTo>
                <a:close/>
                <a:moveTo>
                  <a:pt x="535" y="114"/>
                </a:moveTo>
                <a:cubicBezTo>
                  <a:pt x="459" y="0"/>
                  <a:pt x="444" y="7"/>
                  <a:pt x="444" y="7"/>
                </a:cubicBezTo>
                <a:cubicBezTo>
                  <a:pt x="435" y="6"/>
                  <a:pt x="450" y="96"/>
                  <a:pt x="472" y="147"/>
                </a:cubicBezTo>
                <a:cubicBezTo>
                  <a:pt x="472" y="147"/>
                  <a:pt x="603" y="437"/>
                  <a:pt x="647" y="529"/>
                </a:cubicBezTo>
                <a:cubicBezTo>
                  <a:pt x="691" y="628"/>
                  <a:pt x="691" y="628"/>
                  <a:pt x="691" y="628"/>
                </a:cubicBezTo>
                <a:cubicBezTo>
                  <a:pt x="798" y="564"/>
                  <a:pt x="798" y="564"/>
                  <a:pt x="798" y="564"/>
                </a:cubicBezTo>
                <a:lnTo>
                  <a:pt x="535" y="114"/>
                </a:lnTo>
                <a:close/>
                <a:moveTo>
                  <a:pt x="558" y="477"/>
                </a:moveTo>
                <a:cubicBezTo>
                  <a:pt x="558" y="417"/>
                  <a:pt x="558" y="417"/>
                  <a:pt x="558" y="417"/>
                </a:cubicBezTo>
                <a:cubicBezTo>
                  <a:pt x="529" y="417"/>
                  <a:pt x="529" y="417"/>
                  <a:pt x="529" y="417"/>
                </a:cubicBezTo>
                <a:cubicBezTo>
                  <a:pt x="529" y="446"/>
                  <a:pt x="529" y="446"/>
                  <a:pt x="529" y="446"/>
                </a:cubicBezTo>
                <a:cubicBezTo>
                  <a:pt x="498" y="446"/>
                  <a:pt x="498" y="446"/>
                  <a:pt x="498" y="446"/>
                </a:cubicBezTo>
                <a:cubicBezTo>
                  <a:pt x="498" y="417"/>
                  <a:pt x="498" y="417"/>
                  <a:pt x="498" y="417"/>
                </a:cubicBezTo>
                <a:cubicBezTo>
                  <a:pt x="470" y="417"/>
                  <a:pt x="470" y="417"/>
                  <a:pt x="470" y="417"/>
                </a:cubicBezTo>
                <a:cubicBezTo>
                  <a:pt x="470" y="476"/>
                  <a:pt x="470" y="476"/>
                  <a:pt x="470" y="476"/>
                </a:cubicBezTo>
                <a:cubicBezTo>
                  <a:pt x="440" y="476"/>
                  <a:pt x="440" y="476"/>
                  <a:pt x="440" y="476"/>
                </a:cubicBezTo>
                <a:cubicBezTo>
                  <a:pt x="440" y="417"/>
                  <a:pt x="440" y="417"/>
                  <a:pt x="440" y="417"/>
                </a:cubicBezTo>
                <a:cubicBezTo>
                  <a:pt x="411" y="417"/>
                  <a:pt x="411" y="417"/>
                  <a:pt x="411" y="417"/>
                </a:cubicBezTo>
                <a:cubicBezTo>
                  <a:pt x="411" y="447"/>
                  <a:pt x="411" y="447"/>
                  <a:pt x="411" y="447"/>
                </a:cubicBezTo>
                <a:cubicBezTo>
                  <a:pt x="381" y="447"/>
                  <a:pt x="381" y="447"/>
                  <a:pt x="381" y="447"/>
                </a:cubicBezTo>
                <a:cubicBezTo>
                  <a:pt x="381" y="417"/>
                  <a:pt x="381" y="417"/>
                  <a:pt x="381" y="417"/>
                </a:cubicBezTo>
                <a:cubicBezTo>
                  <a:pt x="357" y="417"/>
                  <a:pt x="357" y="417"/>
                  <a:pt x="357" y="417"/>
                </a:cubicBezTo>
                <a:cubicBezTo>
                  <a:pt x="263" y="622"/>
                  <a:pt x="263" y="622"/>
                  <a:pt x="263" y="622"/>
                </a:cubicBezTo>
                <a:cubicBezTo>
                  <a:pt x="646" y="622"/>
                  <a:pt x="646" y="622"/>
                  <a:pt x="646" y="622"/>
                </a:cubicBezTo>
                <a:cubicBezTo>
                  <a:pt x="586" y="477"/>
                  <a:pt x="586" y="477"/>
                  <a:pt x="586" y="477"/>
                </a:cubicBezTo>
                <a:lnTo>
                  <a:pt x="558" y="477"/>
                </a:lnTo>
                <a:close/>
                <a:moveTo>
                  <a:pt x="878" y="698"/>
                </a:moveTo>
                <a:cubicBezTo>
                  <a:pt x="898" y="619"/>
                  <a:pt x="808" y="593"/>
                  <a:pt x="808" y="593"/>
                </a:cubicBezTo>
                <a:cubicBezTo>
                  <a:pt x="711" y="651"/>
                  <a:pt x="711" y="651"/>
                  <a:pt x="711" y="651"/>
                </a:cubicBezTo>
                <a:cubicBezTo>
                  <a:pt x="743" y="841"/>
                  <a:pt x="928" y="792"/>
                  <a:pt x="928" y="792"/>
                </a:cubicBezTo>
                <a:cubicBezTo>
                  <a:pt x="928" y="792"/>
                  <a:pt x="858" y="778"/>
                  <a:pt x="878" y="698"/>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45" name="Freeform 143"/>
          <p:cNvSpPr>
            <a:spLocks noEditPoints="1"/>
          </p:cNvSpPr>
          <p:nvPr/>
        </p:nvSpPr>
        <p:spPr bwMode="auto">
          <a:xfrm>
            <a:off x="7785806" y="1487606"/>
            <a:ext cx="357630" cy="32939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sp>
        <p:nvSpPr>
          <p:cNvPr id="46" name="Freeform 92"/>
          <p:cNvSpPr>
            <a:spLocks noEditPoints="1"/>
          </p:cNvSpPr>
          <p:nvPr/>
        </p:nvSpPr>
        <p:spPr bwMode="auto">
          <a:xfrm>
            <a:off x="7796001" y="2510709"/>
            <a:ext cx="337239" cy="343513"/>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grpSp>
        <p:nvGrpSpPr>
          <p:cNvPr id="47" name="组合 46"/>
          <p:cNvGrpSpPr/>
          <p:nvPr/>
        </p:nvGrpSpPr>
        <p:grpSpPr>
          <a:xfrm>
            <a:off x="7806071" y="3535925"/>
            <a:ext cx="316848" cy="296457"/>
            <a:chOff x="6661150" y="233363"/>
            <a:chExt cx="320675" cy="300038"/>
          </a:xfrm>
          <a:solidFill>
            <a:schemeClr val="bg1"/>
          </a:solidFill>
        </p:grpSpPr>
        <p:sp>
          <p:nvSpPr>
            <p:cNvPr id="48"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49"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0"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1"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grpSp>
      <p:sp>
        <p:nvSpPr>
          <p:cNvPr id="52" name="Freeform 140"/>
          <p:cNvSpPr>
            <a:spLocks noEditPoints="1"/>
          </p:cNvSpPr>
          <p:nvPr/>
        </p:nvSpPr>
        <p:spPr bwMode="auto">
          <a:xfrm>
            <a:off x="7781596" y="4580342"/>
            <a:ext cx="351643" cy="351643"/>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grpSp>
        <p:nvGrpSpPr>
          <p:cNvPr id="53" name="组合 52"/>
          <p:cNvGrpSpPr/>
          <p:nvPr/>
        </p:nvGrpSpPr>
        <p:grpSpPr>
          <a:xfrm>
            <a:off x="7806072" y="5645160"/>
            <a:ext cx="310573" cy="302731"/>
            <a:chOff x="8175625" y="987426"/>
            <a:chExt cx="314325" cy="306388"/>
          </a:xfrm>
          <a:solidFill>
            <a:schemeClr val="bg1"/>
          </a:solidFill>
        </p:grpSpPr>
        <p:sp>
          <p:nvSpPr>
            <p:cNvPr id="54"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5"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8"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79"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80"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41217668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p:cTn id="7" dur="500" fill="hold"/>
                                        <p:tgtEl>
                                          <p:spTgt spid="141"/>
                                        </p:tgtEl>
                                        <p:attrNameLst>
                                          <p:attrName>ppt_w</p:attrName>
                                        </p:attrNameLst>
                                      </p:cBhvr>
                                      <p:tavLst>
                                        <p:tav tm="0">
                                          <p:val>
                                            <p:fltVal val="0"/>
                                          </p:val>
                                        </p:tav>
                                        <p:tav tm="100000">
                                          <p:val>
                                            <p:strVal val="#ppt_w"/>
                                          </p:val>
                                        </p:tav>
                                      </p:tavLst>
                                    </p:anim>
                                    <p:anim calcmode="lin" valueType="num">
                                      <p:cBhvr>
                                        <p:cTn id="8" dur="500" fill="hold"/>
                                        <p:tgtEl>
                                          <p:spTgt spid="14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par>
                          <p:cTn id="13" fill="hold">
                            <p:stCondLst>
                              <p:cond delay="1000"/>
                            </p:stCondLst>
                            <p:childTnLst>
                              <p:par>
                                <p:cTn id="14" presetID="2" presetClass="entr" presetSubtype="8" accel="50000" decel="50000" fill="hold" grpId="0" nodeType="after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0-#ppt_w/2"/>
                                          </p:val>
                                        </p:tav>
                                        <p:tav tm="100000">
                                          <p:val>
                                            <p:strVal val="#ppt_x"/>
                                          </p:val>
                                        </p:tav>
                                      </p:tavLst>
                                    </p:anim>
                                    <p:anim calcmode="lin" valueType="num">
                                      <p:cBhvr additive="base">
                                        <p:cTn id="17" dur="500" fill="hold"/>
                                        <p:tgtEl>
                                          <p:spTgt spid="8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accel="50000" decel="50000" fill="hold" grpId="0" nodeType="afterEffect">
                                  <p:stCondLst>
                                    <p:cond delay="0"/>
                                  </p:stCondLst>
                                  <p:childTnLst>
                                    <p:set>
                                      <p:cBhvr>
                                        <p:cTn id="20" dur="1" fill="hold">
                                          <p:stCondLst>
                                            <p:cond delay="0"/>
                                          </p:stCondLst>
                                        </p:cTn>
                                        <p:tgtEl>
                                          <p:spTgt spid="87"/>
                                        </p:tgtEl>
                                        <p:attrNameLst>
                                          <p:attrName>style.visibility</p:attrName>
                                        </p:attrNameLst>
                                      </p:cBhvr>
                                      <p:to>
                                        <p:strVal val="visible"/>
                                      </p:to>
                                    </p:set>
                                    <p:anim calcmode="lin" valueType="num">
                                      <p:cBhvr additive="base">
                                        <p:cTn id="21" dur="500" fill="hold"/>
                                        <p:tgtEl>
                                          <p:spTgt spid="87"/>
                                        </p:tgtEl>
                                        <p:attrNameLst>
                                          <p:attrName>ppt_x</p:attrName>
                                        </p:attrNameLst>
                                      </p:cBhvr>
                                      <p:tavLst>
                                        <p:tav tm="0">
                                          <p:val>
                                            <p:strVal val="0-#ppt_w/2"/>
                                          </p:val>
                                        </p:tav>
                                        <p:tav tm="100000">
                                          <p:val>
                                            <p:strVal val="#ppt_x"/>
                                          </p:val>
                                        </p:tav>
                                      </p:tavLst>
                                    </p:anim>
                                    <p:anim calcmode="lin" valueType="num">
                                      <p:cBhvr additive="base">
                                        <p:cTn id="22" dur="500" fill="hold"/>
                                        <p:tgtEl>
                                          <p:spTgt spid="87"/>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p:cTn id="26" dur="500" fill="hold"/>
                                        <p:tgtEl>
                                          <p:spTgt spid="83"/>
                                        </p:tgtEl>
                                        <p:attrNameLst>
                                          <p:attrName>ppt_w</p:attrName>
                                        </p:attrNameLst>
                                      </p:cBhvr>
                                      <p:tavLst>
                                        <p:tav tm="0">
                                          <p:val>
                                            <p:fltVal val="0"/>
                                          </p:val>
                                        </p:tav>
                                        <p:tav tm="100000">
                                          <p:val>
                                            <p:strVal val="#ppt_w"/>
                                          </p:val>
                                        </p:tav>
                                      </p:tavLst>
                                    </p:anim>
                                    <p:anim calcmode="lin" valueType="num">
                                      <p:cBhvr>
                                        <p:cTn id="27" dur="500" fill="hold"/>
                                        <p:tgtEl>
                                          <p:spTgt spid="83"/>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additive="base">
                                        <p:cTn id="31" dur="500" fill="hold"/>
                                        <p:tgtEl>
                                          <p:spTgt spid="84"/>
                                        </p:tgtEl>
                                        <p:attrNameLst>
                                          <p:attrName>ppt_x</p:attrName>
                                        </p:attrNameLst>
                                      </p:cBhvr>
                                      <p:tavLst>
                                        <p:tav tm="0">
                                          <p:val>
                                            <p:strVal val="0-#ppt_w/2"/>
                                          </p:val>
                                        </p:tav>
                                        <p:tav tm="100000">
                                          <p:val>
                                            <p:strVal val="#ppt_x"/>
                                          </p:val>
                                        </p:tav>
                                      </p:tavLst>
                                    </p:anim>
                                    <p:anim calcmode="lin" valueType="num">
                                      <p:cBhvr additive="base">
                                        <p:cTn id="32" dur="500" fill="hold"/>
                                        <p:tgtEl>
                                          <p:spTgt spid="8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accel="50000" decel="50000" fill="hold" grpId="0" nodeType="after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additive="base">
                                        <p:cTn id="36" dur="500" fill="hold"/>
                                        <p:tgtEl>
                                          <p:spTgt spid="85"/>
                                        </p:tgtEl>
                                        <p:attrNameLst>
                                          <p:attrName>ppt_x</p:attrName>
                                        </p:attrNameLst>
                                      </p:cBhvr>
                                      <p:tavLst>
                                        <p:tav tm="0">
                                          <p:val>
                                            <p:strVal val="0-#ppt_w/2"/>
                                          </p:val>
                                        </p:tav>
                                        <p:tav tm="100000">
                                          <p:val>
                                            <p:strVal val="#ppt_x"/>
                                          </p:val>
                                        </p:tav>
                                      </p:tavLst>
                                    </p:anim>
                                    <p:anim calcmode="lin" valueType="num">
                                      <p:cBhvr additive="base">
                                        <p:cTn id="37" dur="500" fill="hold"/>
                                        <p:tgtEl>
                                          <p:spTgt spid="85"/>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8" presetClass="entr" presetSubtype="12" fill="hold" nodeType="afterEffect">
                                  <p:stCondLst>
                                    <p:cond delay="0"/>
                                  </p:stCondLst>
                                  <p:childTnLst>
                                    <p:set>
                                      <p:cBhvr>
                                        <p:cTn id="40" dur="1" fill="hold">
                                          <p:stCondLst>
                                            <p:cond delay="0"/>
                                          </p:stCondLst>
                                        </p:cTn>
                                        <p:tgtEl>
                                          <p:spTgt spid="138"/>
                                        </p:tgtEl>
                                        <p:attrNameLst>
                                          <p:attrName>style.visibility</p:attrName>
                                        </p:attrNameLst>
                                      </p:cBhvr>
                                      <p:to>
                                        <p:strVal val="visible"/>
                                      </p:to>
                                    </p:set>
                                    <p:animEffect transition="in" filter="strips(downLeft)">
                                      <p:cBhvr>
                                        <p:cTn id="41" dur="500"/>
                                        <p:tgtEl>
                                          <p:spTgt spid="138"/>
                                        </p:tgtEl>
                                      </p:cBhvr>
                                    </p:animEffect>
                                  </p:childTnLst>
                                </p:cTn>
                              </p:par>
                            </p:childTnLst>
                          </p:cTn>
                        </p:par>
                        <p:par>
                          <p:cTn id="42" fill="hold">
                            <p:stCondLst>
                              <p:cond delay="4000"/>
                            </p:stCondLst>
                            <p:childTnLst>
                              <p:par>
                                <p:cTn id="43" presetID="18" presetClass="entr" presetSubtype="12"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strips(downLeft)">
                                      <p:cBhvr>
                                        <p:cTn id="45" dur="500"/>
                                        <p:tgtEl>
                                          <p:spTgt spid="38"/>
                                        </p:tgtEl>
                                      </p:cBhvr>
                                    </p:animEffect>
                                  </p:childTnLst>
                                </p:cTn>
                              </p:par>
                            </p:childTnLst>
                          </p:cTn>
                        </p:par>
                        <p:par>
                          <p:cTn id="46" fill="hold">
                            <p:stCondLst>
                              <p:cond delay="4500"/>
                            </p:stCondLst>
                            <p:childTnLst>
                              <p:par>
                                <p:cTn id="47" presetID="18" presetClass="entr" presetSubtype="12"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strips(downLeft)">
                                      <p:cBhvr>
                                        <p:cTn id="49" dur="500"/>
                                        <p:tgtEl>
                                          <p:spTgt spid="57"/>
                                        </p:tgtEl>
                                      </p:cBhvr>
                                    </p:animEffect>
                                  </p:childTnLst>
                                </p:cTn>
                              </p:par>
                            </p:childTnLst>
                          </p:cTn>
                        </p:par>
                        <p:par>
                          <p:cTn id="50" fill="hold">
                            <p:stCondLst>
                              <p:cond delay="5000"/>
                            </p:stCondLst>
                            <p:childTnLst>
                              <p:par>
                                <p:cTn id="51" presetID="18" presetClass="entr" presetSubtype="12"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strips(downLeft)">
                                      <p:cBhvr>
                                        <p:cTn id="53" dur="500"/>
                                        <p:tgtEl>
                                          <p:spTgt spid="56"/>
                                        </p:tgtEl>
                                      </p:cBhvr>
                                    </p:animEffect>
                                  </p:childTnLst>
                                </p:cTn>
                              </p:par>
                            </p:childTnLst>
                          </p:cTn>
                        </p:par>
                        <p:par>
                          <p:cTn id="54" fill="hold">
                            <p:stCondLst>
                              <p:cond delay="5500"/>
                            </p:stCondLst>
                            <p:childTnLst>
                              <p:par>
                                <p:cTn id="55" presetID="18" presetClass="entr" presetSubtype="12" fill="hold" nodeType="afterEffect">
                                  <p:stCondLst>
                                    <p:cond delay="0"/>
                                  </p:stCondLst>
                                  <p:childTnLst>
                                    <p:set>
                                      <p:cBhvr>
                                        <p:cTn id="56" dur="1" fill="hold">
                                          <p:stCondLst>
                                            <p:cond delay="0"/>
                                          </p:stCondLst>
                                        </p:cTn>
                                        <p:tgtEl>
                                          <p:spTgt spid="140"/>
                                        </p:tgtEl>
                                        <p:attrNameLst>
                                          <p:attrName>style.visibility</p:attrName>
                                        </p:attrNameLst>
                                      </p:cBhvr>
                                      <p:to>
                                        <p:strVal val="visible"/>
                                      </p:to>
                                    </p:set>
                                    <p:animEffect transition="in" filter="strips(downLeft)">
                                      <p:cBhvr>
                                        <p:cTn id="57" dur="500"/>
                                        <p:tgtEl>
                                          <p:spTgt spid="140"/>
                                        </p:tgtEl>
                                      </p:cBhvr>
                                    </p:animEffect>
                                  </p:childTnLst>
                                </p:cTn>
                              </p:par>
                            </p:childTnLst>
                          </p:cTn>
                        </p:par>
                        <p:par>
                          <p:cTn id="58" fill="hold">
                            <p:stCondLst>
                              <p:cond delay="6000"/>
                            </p:stCondLst>
                            <p:childTnLst>
                              <p:par>
                                <p:cTn id="59" presetID="12" presetClass="entr" presetSubtype="2" fill="hold"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slide(fromRight)">
                                      <p:cBhvr>
                                        <p:cTn id="61" dur="500"/>
                                        <p:tgtEl>
                                          <p:spTgt spid="59"/>
                                        </p:tgtEl>
                                      </p:cBhvr>
                                    </p:animEffect>
                                  </p:childTnLst>
                                </p:cTn>
                              </p:par>
                            </p:childTnLst>
                          </p:cTn>
                        </p:par>
                        <p:par>
                          <p:cTn id="62" fill="hold">
                            <p:stCondLst>
                              <p:cond delay="6500"/>
                            </p:stCondLst>
                            <p:childTnLst>
                              <p:par>
                                <p:cTn id="63" presetID="12" presetClass="entr" presetSubtype="2" fill="hold"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slide(fromRight)">
                                      <p:cBhvr>
                                        <p:cTn id="65" dur="500"/>
                                        <p:tgtEl>
                                          <p:spTgt spid="64"/>
                                        </p:tgtEl>
                                      </p:cBhvr>
                                    </p:animEffect>
                                  </p:childTnLst>
                                </p:cTn>
                              </p:par>
                            </p:childTnLst>
                          </p:cTn>
                        </p:par>
                        <p:par>
                          <p:cTn id="66" fill="hold">
                            <p:stCondLst>
                              <p:cond delay="7000"/>
                            </p:stCondLst>
                            <p:childTnLst>
                              <p:par>
                                <p:cTn id="67" presetID="12" presetClass="entr" presetSubtype="2" fill="hold" nodeType="afterEffect">
                                  <p:stCondLst>
                                    <p:cond delay="0"/>
                                  </p:stCondLst>
                                  <p:childTnLst>
                                    <p:set>
                                      <p:cBhvr>
                                        <p:cTn id="68" dur="1" fill="hold">
                                          <p:stCondLst>
                                            <p:cond delay="0"/>
                                          </p:stCondLst>
                                        </p:cTn>
                                        <p:tgtEl>
                                          <p:spTgt spid="69"/>
                                        </p:tgtEl>
                                        <p:attrNameLst>
                                          <p:attrName>style.visibility</p:attrName>
                                        </p:attrNameLst>
                                      </p:cBhvr>
                                      <p:to>
                                        <p:strVal val="visible"/>
                                      </p:to>
                                    </p:set>
                                    <p:animEffect transition="in" filter="slide(fromRight)">
                                      <p:cBhvr>
                                        <p:cTn id="69" dur="500"/>
                                        <p:tgtEl>
                                          <p:spTgt spid="69"/>
                                        </p:tgtEl>
                                      </p:cBhvr>
                                    </p:animEffect>
                                  </p:childTnLst>
                                </p:cTn>
                              </p:par>
                            </p:childTnLst>
                          </p:cTn>
                        </p:par>
                        <p:par>
                          <p:cTn id="70" fill="hold">
                            <p:stCondLst>
                              <p:cond delay="7500"/>
                            </p:stCondLst>
                            <p:childTnLst>
                              <p:par>
                                <p:cTn id="71" presetID="12" presetClass="entr" presetSubtype="2" fill="hold"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slide(fromRight)">
                                      <p:cBhvr>
                                        <p:cTn id="73" dur="500"/>
                                        <p:tgtEl>
                                          <p:spTgt spid="75"/>
                                        </p:tgtEl>
                                      </p:cBhvr>
                                    </p:animEffect>
                                  </p:childTnLst>
                                </p:cTn>
                              </p:par>
                            </p:childTnLst>
                          </p:cTn>
                        </p:par>
                        <p:par>
                          <p:cTn id="74" fill="hold">
                            <p:stCondLst>
                              <p:cond delay="8000"/>
                            </p:stCondLst>
                            <p:childTnLst>
                              <p:par>
                                <p:cTn id="75" presetID="12" presetClass="entr" presetSubtype="2" fill="hold" nodeType="after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slide(fromRight)">
                                      <p:cBhvr>
                                        <p:cTn id="77"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02</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62405"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02</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工作完成情况</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extLst>
      <p:ext uri="{BB962C8B-B14F-4D97-AF65-F5344CB8AC3E}">
        <p14:creationId xmlns:p14="http://schemas.microsoft.com/office/powerpoint/2010/main" val="17814566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AA7F6C9-F4F0-49C3-9A24-550B524A4BAF"/>
  <p:tag name="ISPRING_SCORM_RATE_SLIDES" val="1"/>
  <p:tag name="ISPRINGONLINEFOLDERID" val="0"/>
  <p:tag name="ISPRINGONLINEFOLDERPATH" val="Content List"/>
  <p:tag name="ISPRINGCLOUDFOLDERID" val="0"/>
  <p:tag name="ISPRINGCLOUDFOLDERPATH" val="Repository"/>
  <p:tag name="ISPRING_PLAYERS_CUSTOMIZATION" val="UEsDBBQAAgAIADwBF0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8ARdJGXprHCkDAACGDAAAJwAAAHVuaXZlcnNhbC9mbGFzaF9wdWJsaXNoaW5nX3NldHRpbmdzLnhtbNVX227aMBi+5yksT70s6YGuHUqopgJatRZQYVt7VZnYEKuOncU2lF7tafZge5L9joGC2nXpAWkTQsT/4fvPf0x4fJsKNGG55kpGeLe6gxGTsaJcjiP8ZdDePsJIGyIpEUqyCEuF0XGjEmZ2KLhO+swYENUIYKSuZybCiTFZPQim02mV6yx3XCWsAXxdjVUaZDnTTBqWB5kgM/gxs4xpPEcoAQDfVMm5WqNSQSj0SOeKWsEQp+C55C4oItqC6AQHXmxI4ptxrqykJ0qoHOXjYYTf7bfdZyHjoZo8ZdLlRDeA6MimTijlzgsi+vyOoYTxcQLuHtYwmnJqkgjv1RwKSAcPUQpsHzpxKCcKciDNHD5lhlBiiD96e4bdGr0geBKdSZLyeAAc5OKPcHNw/emq17o4O+18vh50u2eD0553otAJ1nHCYN1QCA4pm8dsaSckxpA4Ab9BZ0SEZmGwSlqIjZRcc86d0VAJyH2hBW2UDhntkJStVKN/w2UbJHcxGkEgYhbhjzknAiNuiODxUlnboTbcFFVvr0oiwIL2ZOi8j+/N++zECck1W3VrwdEu53Hjm7KCopmySPAbhoxCEL9N4SlhaLU4aJSrtKBC+xikBQeLE86mjB4XOZ0D/snQFZhILWhCr2aCGW/hu+V3aMhGKgdcRibQ2UDn2uNXnwWcEa3vQcnCx63+2WmzdX3aabYut1yAhE6IjJ8JDgVnaWY2gk9mSCqz0IN0xMRqVhSFclrwysRWfXkZNE+t8GV+62KsQG+wJJux8pzC/NWD0mYTMikG0Q1XAQ0jyKEkHhMYMawLLi0rCxgTiZQUM0RiWGvajfWEK6uB4gfYQ+uXe+j1EZfFaQyrDSzmlOWlIHd29/ZrB+8Pjz7Uq8GvHz+3n1SaL/yeIM6c3/gnT6785dp/uA3DwG3px5e2ye2/ubN7F62vZfLaaV0OSpW01S8F1y0j1f1cRurCv2R6Ky+YUi7AUhr7IYO1JHjKDaNv2WIvaJNXvdt9j22mTTYY82tG478J2Z+W18S1e2EYPHpxdZyUS55CItxKXN52Gwe1HbhpPsqqVABt/b9Do/IbUEsDBBQAAgAIADwBF0my/r9XsAIAAFUKAAAhAAAAdW5pdmVyc2FsL2ZsYXNoX3NraW5fc2V0dGluZ3MueG1slVZtT9swEP6+X1F13wnTXtgkUwlKkZDYQAPx3UmuiVXHjuxLWf/9bMcmdtvQUAupfu55zufz3RWiN0wsPs1mpJBcqidAZKLSFgnYjJWX87xDlOKskAJB4JmQqqF8vvh86z4kc8xTKrkFNVWzpgUMx1y4zxSJP+P7hV1jgkI2LRW7e1nJs5wWm0rJTpQnQ6t3LSjOxMYwz39dLFejB3Cm8Q6hSWJa/bRrmqRVoDXYkH6s7Dqp4jQHHk46d5+JmuGo92+/J9syzdDJrr7YNSZraQVpkr/e2jXOF8b7hwUI//DkFVpOd6A+5Fy2XfuRGmmVrGxCU837j/im4ZKWpv2M4ObcrpMCeyF70MlX8On5dmNXRPJf474ntl2V5I82r3sDwT56zmGBqgOShV1v07V8fejQ9Acs1pRrQ4ihgfRogn6knQ5uUmzg/YVXJsrYl0cGyovkXQPLPuDIXYoP/OXy2s2K2OkbFkWoYOvBKMQBHJh/TF4PmBE4MJ84K+FB8N1hBPumXhQe+Zr653w//8YKgppt6a1hF6z2pHvbujoK1QOB08gSFtqG88wasO9GMof1IWUHMRFBt6yiyKT4bXn5zl1Gk2zP4GvteGURZMjhWMG5GM2YjtPl9mk9emtakP3PwnC5fj9DM8Uv5xSRFnVjfpb0fOZ1pk1MYubZcYWdk4YO6k6sZaRxZ4+JGqo2oJ6l5FOPERJBT3Uv++Yao5MsygHJjmeZeCfH0i+6Jge1Mq/GQIcsp2BPrFlVc/OHLwxeodxTjFh7KdbGn6DsrS4jwBcBUFXUoWr7TW9pOo6MwxZC80eAu/LY3Yg2VTpWcFd4D2uMS84jk2rSz4qhVtIZEuFH+C8mrMTxnmVC2SPNtbtZ0vlhDA+xJIM5jDNbfPEkc3tfS4ljYz/MoAHtv5P/AVBLAwQUAAIACAA8ARdJy/6H//4CAACXCwAAJgAAAHVuaXZlcnNhbC9odG1sX3B1Ymxpc2hpbmdfc2V0dGluZ3MueG1szZbdbtowFIDveQrLUy9L+re1QwnVVKiK2hVU2NZeVSY2xKpjZ7YDTa/2NHuwPcmOY6CgdiytyjQhBD72+c6ffezw+D4VaMK04UpGeLe+gxGTsaJcjiP8ZXC6fYSRsURSIpRkEZYKo+NmLczyoeAm6TNrYalBgJGmkdkIJ9ZmjSCYTqd1bjLtZpXILfBNPVZpkGlmmLRMB5kgBfzYImMGzwgVAPBNlZypNWs1hEJP+qxoLhjiFDyX3AVFxJlNBQ78qiGJ78Za5ZKeKKE00uNhhN/tn7rPfI0ntXjKpEuJaYLQiW2DUMqdE0T0+QNDCePjBLw9PMBoyqlNIrx34CiwOnhKKdk+cuIoJwpSIO0MnzJLKLHED709y+6tmQu8iBaSpDwewAxy4Ue4Nbg9u+m1ry46l+e3g273YtDpeSdKnWCVEwarhkJwSOU6Zgs7IbGWxAn4DTojIgwLg2XRfNlIyRXn3BgNlYDUl1oYjcBTUUT4k+ZEYMQtETxezFqix8yecgExON3d+kha/Aj08cYJ0YYtG5rPGJfFuPlN5YKiQuVI8DuGrEIQUZ7Cv4Sh5XSjkVZpKRXEWGQEpwxNOJsyelxmaQb8k6EbMJHmoAmbLxPMegvfc/6AhmykNHAZmcBWBTk3nl9/ETgjxjxCydzHrf5Fp9W+7Vy22tdbLkBCJ0TGL4RDCVma2Y3wSYGksnM9SEdMcsPKolBOy7kqsdVfXwbD01z4Mr91MZbQGyzJZqy8pDB/9aCy2YRMyoPoDleJhiPIoSSeCRMxHHcuc1YVGBOJlBQFIjE0KuOO9YSr3IDEH2CPNq/30OsjLsvRGG4OsKgp05WQO7t7+wfvPxwefWzUg18/fm6vVZq18J4gzpzv4Sdrm/iikT/thmHgeufzbdjq/F914d5V+2uVTF22rweVitTuV8J1q6zqnldZdeWvjd7SlVHJBWgzY39soNEInnLL6FtumlcUfv3967fFGxV+g1Gs3b7/bxB+tHhurbyvwuDZB2AN5KuP6WbtN1BLAwQUAAIACAA8ARdJPJ8jZ5ABAAAfBgAAHwAAAHVuaXZlcnNhbC9odG1sX3NraW5fc2V0dGluZ3MuanONlE1vwjAMhu/8iiq7TohpH2y7TQOkSRwmjdu0QyimVKRJlKQdHeK/rwkDktQdxBfy8uR17Cre9pJmkZQkz8nW/Xb793DvNLCaUSVchzrr0AurE83yBczyAljOgURIdTh6lHcnAjMm3JnO6w9rqz0/Iuw/S8q0j0vEQiGaxg5XCPiNaBvs8M9R7Hl17WvyGj0vjRG8nwpugJs+F6qgjiFXE7f8EiNYVKDOoEuaQmA6dKuLPDneD234XCoKSXk9FZnoz2m6zpQo+aIr/6qWoJpPvt4Dg6fh6ziwY7k2bwaKOPH40UY3KRVoDX95H8Y2UJjROTDPd+DWP2hg3C4ooqtc5+ZAv9zY8GlJM2h16XZiI8R443UpZ2Bjuq4nGa1BXWIlZCkv+IBSicx2pIW2e35EmaCLnGd7bjSwgXL2sta2q3unQu9GNkjwhET0hFbY8yu6ZkcMagQ0wVg65NVR3ilmxzCRIzkEomHTqsLniInniN1/JoQaQ9NV0YyHZjg2baBqDWomBGtu/3XunnGu3u4XUEsDBBQAAgAIADwBF0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DwBF0mw7V1XbgAAAHYAAAAcAAAAdW5pdmVyc2FsL2xvY2FsX3NldHRpbmdzLnhtbA3MPQ7CMAxA4b2nsLyXn42haTc2EBLlAFZjUCTHRomF4PZ4e8OnNy3fKvDh1otpwuPugMC6WS76SvhYz+MJoTtpJjHlhGoIyzxMYhvJnd0DdngL/bitXCOcr1RD3hp3ViePM4xwieezcMb9PPwB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DwBF0kXqeFBbwEAAPsCAAApAAAAdW5pdmVyc2FsL3NraW5fY3VzdG9taXphdGlvbl9zZXR0aW5ncy54bWyNUttq3DAQfc9XiPzAShrdDO6Cbi5+SUKykGd3rRbTRC6WQkvRx1dOsmy22dBqnmbOmTPM6LTp+xTtU8rz4/R7yNMc70LOU/yWthcItfv5YV5ulpBCTptj5X6K4/yzj1/ntVarKQ9xHJbRrmjaYtQ9P6SkVk7VjBlGkWSeeoWc57ZiDbgGbMUcJbbd/CXxoruEfYj5vGq7OUHfN/QxhSX3cQy/tnDKfgudbvB5Gcap8tJWsDXKYWpxbA3ECJfcF6oBQCDLHXG4SNlITZDHjGMoRlGggAjnpBGFSMqhZl0jqgrzjUBMMkZdoZ7WbqS1cdQWCQ0huk7zqrGl64zEGBFCgLnCBXQGo8qGqqFBrQcEBwZE0UYTBaiznelY8c4Ly5GiXmBcmDGA8fG4x+3enutY/e91Duf8h+DZLziLrt7anDFXu39alkrehccfD0MO6MuQQj9+ury59Xf+aqd3/fXV5as3n318YK6GrZt/6O8/UEsDBBQAAgAIAD0BF0l1IT99WA0AAPEhAAAXAAAAdW5pdmVyc2FsL3VuaXZlcnNhbC5wbmftmvtfUum3x6mcaqaLNjNN3rVisjOVfPM7XkqT8VLKadR0LNPULlimDmAqGirSXQuRUTuaV6Zs8pKXMRMUL1QWZJhk4A0EKlQUBEYRCQE9m/p+57zOOf8CP+y9X+t5P89e+1mvtZ71+WHfPBLot+Ery69AINAGmL9vCAhkAgOBVqHWrgZGtlKuTQGPFckhft6gxn7racAwifUK8AKBmonrdKe/AOwvE/3Dk0GgjT2GawUDVRMDrLsB8/UKvRgt47PwYJWeMat39Ta7YmIS5JX/01qTb01gJlufXdnh/a0pvmDzNZOCqznZKvORq+kFY96d/o621yL7vre/44PE+80WHbYfXuoWFCpilaNc9TyxJI5fi8l850WMOsqPGuQnDCfXpTciHlwQ91e8bjhBcXFFCTxmC0k6E+DDTjkfUtYsBdvE2KZt75XxKLzrK4DRobr0l+YO+eOFQZ5xsYZpxzsk2wBb2kRDxgImqO2HOmLkw+RE6k2DFXZQlZ8w3HQS5bASsCI3D/o1or8xgEbLfMNqe9+vgfslM5hhzBts8LDWCIzACIzACIzACIzACIzACIzACIzACIzACIzACIzgf4Ocfx4scCBlJik/4CFI5FhbM0ZEcHWh6WUoOzdVm2R2UFTP4DWsAWZKXRU9qVpi8cEDS3NvD0NsHpNOKIec4Bo5GYJP1zHGWFC3Ag/9PLvMVZjZgv3TtC69U9XWoQKcnOqqxEyWrFko1oqDte2tSP5+Vnwlk2xKI6YHqsOXfWysYdFZmomFFZ5Tkgtp0uRoCjBlIODE4nhhkMtw00maYrHMFYX01P3V8w0FJexG7WcoX+1qGuMv0Jb1CkWJCxTiLPRAHGON3lFUQ/XTB9h0ldazqbrrkOMHz9TX6gE/O0QUS1kq1R/UBb0aOAMCzYTQdp+E21tEY1WDqV2xzkGUGUtOcsbAGl9ra5hjwuU6Br+BheH0nyNwZ2ceQLCzL7aoo8Iu/9HYZDM3pxo+SYp0FIvc4nlh1rWIpdFYEn/D95u30ZOD5WPtyfHv6iYkj4oaNPTH6VGhF2viRGLMaKDasj1HO+JysiGBn0Uo9YSkBedhTSL45KoXINCdQcjbaJxetaAUlaZIPaVF4YXpeZC54gdr/ArkXlHf8RfLj8pCh/rjo4YCY11Z9al/dtiM7E86JdjbwOOKF9xoXHlyYk3Vzh9yOSzmb0e86isfLrY/G7rYfyjGQjkoPW0dHgr3lIiEy0tpVhE32NHbY7uIEdmzSrImvoIh1RzPHy9zWyk77odfAUrcN7iJwRfTW6eHsEN7WlxUkWnSrO+29VoQ2F8vECxbCw8opirp+WBheXpgESuKQI2kP1zEWE8Eb4X73rq1AV7pFG262b7I7zoHh8pABmUQylWeEnF6hbwU9bxAQ8UvBFhfTs01bLqtXNLxA5WVm8BpWK4/cQ4Rf/LdvW6SL3hfdXMPN6BsECURC8fT4hmZ1g1PZtEsfg6YeeoIFOLjY6E0Fbl0aNIO5gA7EXcRsWKe6mN/VQbU1idNCAJF7kFLXpTSsmNqeatbkCXOdWwkVQW97Z8UCM9uLXM5Ib/fH89oe7AOLKyXt1t5nbFYT31zhK7raXuN7Xle36FPEmhH0rrlVPzbLjvi3Q4UCNRY5IwLjqv+9LrWOmjyGOKqTw5Y/GPq8Y44nwrvC1yPzf6SDnuq4t67Nsntkn0/vxbCQoaJv8S/0lWAW0px5Y0hdPV1DlpEvoEQwh7JnD+58AQq8hJTrhGTUFCHxnCKzTm+U8LCWDKrlXf6pDACHJ6Hra7wo3iKW4PAtaAkLulYg41i9npJT5L4v0Q1ssjmUx6uqshcs5BN9yqLbx3fHkM4H1K8fUcfkyPrm7377Hlnn1NoX2rXof4kOxXVY7zZ43z+ODsIimgSLqC8PwVqA2MJf8u0Dnmij3p2aKYTpwkBgs99b+1Oqg6vlPwjl/1rUSrfdks1WWW+/VZu3OYd9JoqV7pKuYWSd8mJrhsj/B5c5Uj5Iidd0CFlhiuqkMnXirG2TPKR5Gi+dvZHVJdqaJIJoXlg6vnz7EYIH7sKlOhcLmbphyBTRUsfGVBBxZK8QyH4pwyC0zAnr5p6jujem+JGMO4TLNySks+rIYnP/if/WMBD5sTjKCpir7Ro9A/bww2iTP7F3FZbldBwVZRG85qyKinwWl6DVJq83Nn3Npz8IrFS4bAJdqlKKiBWLGb/BV3WsJZpSsVy2unumRT1BtCTxcG04BSSqRrNNb/7u2d1pcuShoWTd1Ysfn8qwI6E3mWWe/ZV2EksOkm/1ix7iswAMrR47+SR4PdnupG6My1Wzl0rQwgR4ubuzT/H58qaERz9oEcseuhvrz3k5nLUv3xRD2hnWmSxPT4cc3f5Hx9eZgK5rMzL+IKA00tPOgwT24Lh3RV/sKDLuphKzU5CBPnQ9QKMAIvmxQAVyDRvzRJR2dt67wgsmJz0sJ0W+ectrtIX+GRZ/71oK77L6CHwirzGDOhGHv2OICqVql0NOsV3/NA0yjku/51Y5S4ROxbc3r+HRl+7xpksmyJW7Zq0d7ryc5plvycV4QSE9KwtvIL1NezVSB58acJlN+MWWMWdIve6bPsyMYWvvTDiQp+XP2LzXYEOMIR19AglcEuaKlROH/xsNEfY4oqP3F4IE0OXpcA3rhJNFc5id2zftjvo6WgYJQDI6A5ODbqBcUwa5pdV/h2sCG6x/5B53V67Eif3Y+D/+PTxox+yobr3k/l+tqMewAGvrpHGR1DWJ9LkerdfreDpaaPTcivQJbTUc4ut5PHe7pSUmefEJ8FVH7ywdr2Zkpdt3akLscrgbdsbORNugw8C/SzYpoOIwnBKn6Oz5AJR1ajy2FPQJw2P75rklQa11E4rH3uBb06MpHExKVJ2LShk73gzw5anWxymeWJCYtEv+6uInulOxOMrO9AKxmmeObuDGWgol3qeFapzIMvFw5eg8S/YtPJG8zfQvLUWT09ZmMTPcAdItDcp5fEtunX/ANKl15AulvADdHUNBzdszjunU3dGVq88TNh0Z1IBt6AvdE35hzQRkGW/bi/YrTNUgsf8Gx+Hrfeja6oxy3p10GQtJqFETr60LPk/qRRFy+rS/3oxx5KX+qY4/34uO6YIxz9HstFrcm6zA73+jrq5dK/dlyGi3/xD/N5wajBitx8DnS3zNsMkrQOIQoRvwXUFbllbRtLPxCLMpzmdrT+nnXiCAzbcv3MO3sem44j/2rSQYOXKZWVr65oRa7rwYFFoieV2a85UICVcsOB25T597vxtHzQPDiTqYYJm73C3wpzp79QkOrLpPjkIgXcKhFlKoy7HjaXuOwSuHfalHEjdBNsR5DH7vDfuR6bZIyYkaxb/mmGH69QwoEtPv1cCnbqiPOTF9Cc5oE/Kkesvli6uSbotQS7GDRfLu1eAjtM+qZXJMhSZtEkd7C7mnTkomx/2YNJ++sVdj9bnOKiUcZMTP1jmSv1+cnuIzAAOt9RaRuuYLZobEAXNW1k7Dbcpiq/k7lAp5+ZLL7i3Qg40WvHUnU/P1wx7d+2gyprx/k61kJiGimdnTWod1CiclndzEbNPX5EmGO3UL/BkgW6m3We/fZfF106YAQVStv9+01L+zAOE1vVzu7gRS8KS9bltqXzyHTSznp/MOjCMxGMzE/LHeW8aWDMdQr0c9rR0lf/RpolAdJQrSynIUCCiL76/rp0UJU3dA6klAkj2lIDIeGOoujAGHtI9khUY2YJ0/3xS+z3DgwsVmWJ39XPiW1lo8USm4YDjaS7+hQ6+lIFWFPukKBjwKUPdPJwA1AoKuqvxKGWDocEcxb2erK8eXb+t1xfcXkrd+aSLqmZupapFez/l1+DcPDuIJNXCHMuQVgZnkpLYyjjK062+BbA0agB2TW9SdbqmCxxIaR/79+Lum8uwQezn5b8IYQPYc5FVSH0s4Gxep2RRpLid+TEhuFeU1LViUMgSUGcC/t1GUjFbij+BU3cI+S2i1xPN61eONWXQrO/1r5sRFG6Z3rb0lSlw3swGZK7Gmn2WRGX4sS1ubgWRQz1FC5o9ShER2o2ZaWbI8fYdOkkYjaubDsLFpz3B/KnXK3CoKtCykpvQ1ArEwlr7G4MqoxIN2dNGBSTuQFZWJH5xYx7ys/CL4CSPNajDbQzCj8Cj7MYqMoS8zkXJQ8T6f1fGMkdzmfGRFMqfPFiesRboHvV6LWxhlBWl3OTM+Hh2+mn+uFP3y42jidDFAWJgd9l4MU131urgDbUQtxxTWUopmkauA3Q3KkzvjSDcjRHqx1pv3Iuohusezb/zD8lTWb2HuzFRJbvSOepCDxXnlzKKIF3a/dNcmVA3Of64vNTPHlDRF/+MeoAdwVpTSRmDw8tmsbfAYS9Ms/66+rrHFJo5V305Fh0VIC0yaHpHh/+v9j9wVdJh3pd//1wASOz4//m5gN+eXF2xFrASj4batZN727DaVPdVgP2Ee3RL7YWvYfGZH99ny3INyxOOHojJ7ci/TzekeTtGea7DzDAxInS5ZuMcrXlUZwfffG1RsrqowTAbdjDQt9H71JX/BlBLAwQUAAIACABAARdJKwvAbUoAAABrAAAAGwAAAHVuaXZlcnNhbC91bml2ZXJzYWwucG5nLnhtbLOxr8jNUShLLSrOzM+zVTLUM1Cyt+PlsikoSi3LTC1XqACKGekZQICSQiUqtzwzpSQDKGRgbowQzEjNTM8osVWyMDCFC+oDzQQAUEsBAgAAFAACAAgAPAEXSRUOrShkBAAABxEAAB0AAAAAAAAAAQAAAAAAAAAAAHVuaXZlcnNhbC9jb21tb25fbWVzc2FnZXMubG5nUEsBAgAAFAACAAgAPAEXSRl6axwpAwAAhgwAACcAAAAAAAAAAQAAAAAAnwQAAHVuaXZlcnNhbC9mbGFzaF9wdWJsaXNoaW5nX3NldHRpbmdzLnhtbFBLAQIAABQAAgAIADwBF0my/r9XsAIAAFUKAAAhAAAAAAAAAAEAAAAAAA0IAAB1bml2ZXJzYWwvZmxhc2hfc2tpbl9zZXR0aW5ncy54bWxQSwECAAAUAAIACAA8ARdJy/6H//4CAACXCwAAJgAAAAAAAAABAAAAAAD8CgAAdW5pdmVyc2FsL2h0bWxfcHVibGlzaGluZ19zZXR0aW5ncy54bWxQSwECAAAUAAIACAA8ARdJPJ8jZ5ABAAAfBgAAHwAAAAAAAAABAAAAAAA+DgAAdW5pdmVyc2FsL2h0bWxfc2tpbl9zZXR0aW5ncy5qc1BLAQIAABQAAgAIADwBF0k9PC/RwQAAAOUBAAAaAAAAAAAAAAEAAAAAAAsQAAB1bml2ZXJzYWwvaTE4bl9wcmVzZXRzLnhtbFBLAQIAABQAAgAIADwBF0mw7V1XbgAAAHYAAAAcAAAAAAAAAAEAAAAAAAQRAAB1bml2ZXJzYWwvbG9jYWxfc2V0dGluZ3MueG1sUEsBAgAAFAACAAgARJRXRyO0Tvv7AgAAsAgAABQAAAAAAAAAAQAAAAAArBEAAHVuaXZlcnNhbC9wbGF5ZXIueG1sUEsBAgAAFAACAAgAPAEXSRep4UFvAQAA+wIAACkAAAAAAAAAAQAAAAAA2RQAAHVuaXZlcnNhbC9za2luX2N1c3RvbWl6YXRpb25fc2V0dGluZ3MueG1sUEsBAgAAFAACAAgAPQEXSXUhP31YDQAA8SEAABcAAAAAAAAAAAAAAAAAjxYAAHVuaXZlcnNhbC91bml2ZXJzYWwucG5nUEsBAgAAFAACAAgAQAEXSSsLwG1KAAAAawAAABsAAAAAAAAAAQAAAAAAHCQAAHVuaXZlcnNhbC91bml2ZXJzYWwucG5nLnhtbFBLBQYAAAAACwALAEkDAACfJAAAAAA="/>
  <p:tag name="ISPRING_RESOURCE_PATHS_HASH_PRESENTER" val="4577f96c1d146d1024591441de32e15b846efe"/>
  <p:tag name="ISPRING_SCORM_ENDPOINT" val="&lt;endpoint&gt;&lt;enable&gt;0&lt;/enable&gt;&lt;lrs&gt;http://&lt;/lrs&gt;&lt;auth&gt;0&lt;/auth&gt;&lt;login&gt;&lt;/login&gt;&lt;password&gt;&lt;/password&gt;&lt;key&gt;&lt;/key&gt;&lt;name&gt;&lt;/name&gt;&lt;email&gt;&lt;/email&gt;&lt;/endpoint&gt;&#10;"/>
  <p:tag name="ISPRING_PRESENTATION_TITLE" val="10"/>
</p:tagLst>
</file>

<file path=ppt/tags/tag10.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1.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4.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5.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7.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8.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9.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heme/theme1.xml><?xml version="1.0" encoding="utf-8"?>
<a:theme xmlns:a="http://schemas.openxmlformats.org/drawingml/2006/main" name="第一PPT，www.1ppt.com">
  <a:themeElements>
    <a:clrScheme name="自定义 2312">
      <a:dk1>
        <a:sysClr val="windowText" lastClr="000000"/>
      </a:dk1>
      <a:lt1>
        <a:sysClr val="window" lastClr="FFFFFF"/>
      </a:lt1>
      <a:dk2>
        <a:srgbClr val="4F91A0"/>
      </a:dk2>
      <a:lt2>
        <a:srgbClr val="79B0BD"/>
      </a:lt2>
      <a:accent1>
        <a:srgbClr val="79B0BD"/>
      </a:accent1>
      <a:accent2>
        <a:srgbClr val="4F91A0"/>
      </a:accent2>
      <a:accent3>
        <a:srgbClr val="79B0BD"/>
      </a:accent3>
      <a:accent4>
        <a:srgbClr val="4F91A0"/>
      </a:accent4>
      <a:accent5>
        <a:srgbClr val="79B0BD"/>
      </a:accent5>
      <a:accent6>
        <a:srgbClr val="4F91A0"/>
      </a:accent6>
      <a:hlink>
        <a:srgbClr val="0563C1"/>
      </a:hlink>
      <a:folHlink>
        <a:srgbClr val="954F72"/>
      </a:folHlink>
    </a:clrScheme>
    <a:fontScheme name="Temp">
      <a:majorFont>
        <a:latin typeface="HelveticaInserat-Roman-SemiB"/>
        <a:ea typeface="微软雅黑"/>
        <a:cs typeface=""/>
      </a:majorFont>
      <a:minorFont>
        <a:latin typeface="HelveticaInserat-Roman-SemiB"/>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3A3A3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1955</TotalTime>
  <Words>3672</Words>
  <Application>Microsoft Macintosh PowerPoint</Application>
  <PresentationFormat>宽屏</PresentationFormat>
  <Paragraphs>357</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Agency FB</vt:lpstr>
      <vt:lpstr>Akzidenz-Grotesk BQ Condensed</vt:lpstr>
      <vt:lpstr>Arial Black</vt:lpstr>
      <vt:lpstr>Calibri</vt:lpstr>
      <vt:lpstr>Calibri Light</vt:lpstr>
      <vt:lpstr>HelveticaInserat-Roman-SemiB</vt:lpstr>
      <vt:lpstr>Impact MT Std</vt:lpstr>
      <vt:lpstr>Kalinga</vt:lpstr>
      <vt:lpstr>等线</vt:lpstr>
      <vt:lpstr>等线 Light</vt:lpstr>
      <vt:lpstr>宋体</vt:lpstr>
      <vt:lpstr>微软雅黑</vt:lpstr>
      <vt:lpstr>Arial</vt:lpstr>
      <vt:lpstr>第一PPT，www.1ppt.com</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vector>
  </TitlesOfParts>
  <Company>第一PPT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蓝色曲线</dc:title>
  <dc:creator>第一PPT</dc:creator>
  <cp:keywords>www.1ppt.com</cp:keywords>
  <dc:description>www.1ppt.com</dc:description>
  <cp:lastModifiedBy>Microsoft Office 用户</cp:lastModifiedBy>
  <cp:revision>341</cp:revision>
  <dcterms:created xsi:type="dcterms:W3CDTF">2016-06-07T15:36:47Z</dcterms:created>
  <dcterms:modified xsi:type="dcterms:W3CDTF">2018-06-04T12:37:25Z</dcterms:modified>
</cp:coreProperties>
</file>